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74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17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88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345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2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20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78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06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56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FBBC1-80E8-4D54-8F34-CB931CA55DA5}" type="datetimeFigureOut">
              <a:rPr lang="en-GB" smtClean="0"/>
              <a:t>26/03/2017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32213-DABC-4C29-A101-6F4416E04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38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1470025"/>
          </a:xfrm>
        </p:spPr>
        <p:txBody>
          <a:bodyPr/>
          <a:lstStyle/>
          <a:p>
            <a:r>
              <a:rPr lang="en-US" dirty="0" smtClean="0"/>
              <a:t>Work outside</a:t>
            </a:r>
            <a:endParaRPr lang="en-GB" dirty="0"/>
          </a:p>
        </p:txBody>
      </p:sp>
      <p:pic>
        <p:nvPicPr>
          <p:cNvPr id="1026" name="Picture 2" descr="C:\Users\Joel\AppData\Local\Microsoft\Windows\Temporary Internet Files\Content.IE5\5F3C6B6E\MP90040379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4419600" cy="291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oel\AppData\Local\Microsoft\Windows\Temporary Internet Files\Content.IE5\H6NS59ID\MC90033804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655416"/>
            <a:ext cx="3194914" cy="271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823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inside</a:t>
            </a:r>
            <a:endParaRPr lang="en-GB" dirty="0"/>
          </a:p>
        </p:txBody>
      </p:sp>
      <p:pic>
        <p:nvPicPr>
          <p:cNvPr id="2050" name="Picture 2" descr="C:\Users\Joel\AppData\Local\Microsoft\Windows\Temporary Internet Files\Content.IE5\DFE83M20\MP90043879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26924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Joel\AppData\Local\Microsoft\Windows\Temporary Internet Files\Content.IE5\5F3C6B6E\MC9003186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362200"/>
            <a:ext cx="2999842" cy="3492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50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with children</a:t>
            </a:r>
            <a:endParaRPr lang="en-GB" dirty="0"/>
          </a:p>
        </p:txBody>
      </p:sp>
      <p:pic>
        <p:nvPicPr>
          <p:cNvPr id="3074" name="Picture 2" descr="C:\Users\Joel\AppData\Local\Microsoft\Windows\Temporary Internet Files\Content.IE5\DFE83M20\MP90044224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4267200" cy="28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Joel\AppData\Local\Microsoft\Windows\Temporary Internet Files\Content.IE5\5F3C6B6E\MC9000889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52600"/>
            <a:ext cx="2771089" cy="3481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1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with food</a:t>
            </a:r>
            <a:endParaRPr lang="en-GB" dirty="0"/>
          </a:p>
        </p:txBody>
      </p:sp>
      <p:pic>
        <p:nvPicPr>
          <p:cNvPr id="4098" name="Picture 2" descr="C:\Users\Joel\AppData\Local\Microsoft\Windows\Temporary Internet Files\Content.IE5\5F3C6B6E\MC9003909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514600"/>
            <a:ext cx="3429529" cy="237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Joel\AppData\Local\Microsoft\Windows\Temporary Internet Files\Content.IE5\H6NS59ID\MC9003245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69111"/>
            <a:ext cx="2812999" cy="266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0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fix things</a:t>
            </a:r>
            <a:endParaRPr lang="en-GB" dirty="0"/>
          </a:p>
        </p:txBody>
      </p:sp>
      <p:pic>
        <p:nvPicPr>
          <p:cNvPr id="5122" name="Picture 2" descr="C:\Users\Joel\AppData\Local\Microsoft\Windows\Temporary Internet Files\Content.IE5\5F3C6B6E\MC9003889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05000"/>
            <a:ext cx="3355280" cy="310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Joel\AppData\Local\Microsoft\Windows\Temporary Internet Files\Content.IE5\DFE83M20\MC9002289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3099206" cy="382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36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work with money</a:t>
            </a:r>
            <a:endParaRPr lang="en-GB" dirty="0"/>
          </a:p>
        </p:txBody>
      </p:sp>
      <p:pic>
        <p:nvPicPr>
          <p:cNvPr id="6146" name="Picture 2" descr="C:\Users\Joel\AppData\Local\Microsoft\Windows\Temporary Internet Files\Content.IE5\H6NS59ID\MC9003657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971800"/>
            <a:ext cx="2557882" cy="2642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Joel\AppData\Local\Microsoft\Windows\Temporary Internet Files\Content.IE5\4Q0NXHCE\MC9003382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230086"/>
            <a:ext cx="2587599" cy="224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Joel\AppData\Local\Microsoft\Windows\Temporary Internet Files\Content.IE5\4Q0NXHCE\MC90022897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82" y="3276600"/>
            <a:ext cx="3172645" cy="285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210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</a:t>
            </a:r>
            <a:endParaRPr lang="en-GB" dirty="0"/>
          </a:p>
        </p:txBody>
      </p:sp>
      <p:pic>
        <p:nvPicPr>
          <p:cNvPr id="7170" name="Picture 2" descr="C:\Users\Joel\AppData\Local\Microsoft\Windows\Temporary Internet Files\Content.IE5\H6NS59ID\MC9002292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124200"/>
            <a:ext cx="2216049" cy="327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Joel\AppData\Local\Microsoft\Windows\Temporary Internet Files\Content.IE5\5F3C6B6E\MC9003655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268611"/>
            <a:ext cx="2667000" cy="335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Joel\AppData\Local\Microsoft\Windows\Temporary Internet Files\Content.IE5\H6NS59ID\MC9002404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2679274"/>
            <a:ext cx="3962400" cy="349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07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in a restaurant</a:t>
            </a:r>
            <a:endParaRPr lang="en-GB" dirty="0"/>
          </a:p>
        </p:txBody>
      </p:sp>
      <p:pic>
        <p:nvPicPr>
          <p:cNvPr id="3" name="Picture 3" descr="C:\Users\Joel\AppData\Local\Microsoft\Windows\INetCache\IE\4YNV0YNJ\5892-Caucasian-Man-Sitting-At-A-Table-And-Reading-A-Menu-At-A-Restaurant-Clipart-Illustr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1285875"/>
            <a:ext cx="4048125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82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 a vehicle</a:t>
            </a:r>
            <a:endParaRPr lang="en-GB" dirty="0"/>
          </a:p>
        </p:txBody>
      </p:sp>
      <p:pic>
        <p:nvPicPr>
          <p:cNvPr id="2051" name="Picture 3" descr="C:\Users\Joel\AppData\Local\Microsoft\Windows\INetCache\IE\1GBFWHM9\delivery-logo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66486"/>
            <a:ext cx="3566160" cy="2616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Joel\AppData\Local\Microsoft\Windows\INetCache\IE\ZY89JE1M\truck-303460_64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5120640" cy="260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961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25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Work outside</vt:lpstr>
      <vt:lpstr>Work inside</vt:lpstr>
      <vt:lpstr>work with children</vt:lpstr>
      <vt:lpstr>work with food</vt:lpstr>
      <vt:lpstr> fix things</vt:lpstr>
      <vt:lpstr> work with money</vt:lpstr>
      <vt:lpstr>clean</vt:lpstr>
      <vt:lpstr>work in a restaurant</vt:lpstr>
      <vt:lpstr>drive a vehicle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_____ works outside.</dc:title>
  <dc:creator>Joel</dc:creator>
  <cp:lastModifiedBy>Joel</cp:lastModifiedBy>
  <cp:revision>7</cp:revision>
  <dcterms:created xsi:type="dcterms:W3CDTF">2014-03-04T15:06:14Z</dcterms:created>
  <dcterms:modified xsi:type="dcterms:W3CDTF">2017-03-26T21:39:35Z</dcterms:modified>
</cp:coreProperties>
</file>