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5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07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79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81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3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9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1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9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41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1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62C2-7360-4FEA-9AEF-8E0DACC01181}" type="datetimeFigureOut">
              <a:rPr lang="en-GB" smtClean="0"/>
              <a:t>29/05/2017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7358-B4D6-44BA-B416-FF77FF31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95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Please put the rug in the ____.</a:t>
            </a:r>
            <a:endParaRPr lang="en-GB" sz="4800" dirty="0"/>
          </a:p>
        </p:txBody>
      </p:sp>
      <p:pic>
        <p:nvPicPr>
          <p:cNvPr id="1026" name="Picture 2" descr="C:\Users\Joel\AppData\Local\Microsoft\Windows\Temporary Internet Files\Content.IE5\JAT1QEHD\MC9003265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5762365" cy="323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70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Please put the bookshelf in the ___.</a:t>
            </a:r>
            <a:endParaRPr lang="en-GB" dirty="0"/>
          </a:p>
        </p:txBody>
      </p:sp>
      <p:pic>
        <p:nvPicPr>
          <p:cNvPr id="2050" name="Picture 2" descr="C:\Users\Joel\AppData\Local\Microsoft\Windows\Temporary Internet Files\Content.IE5\WR2DLCGM\MC9001923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3631194" cy="501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26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painting in the __.</a:t>
            </a:r>
            <a:endParaRPr lang="en-GB" dirty="0"/>
          </a:p>
        </p:txBody>
      </p:sp>
      <p:pic>
        <p:nvPicPr>
          <p:cNvPr id="3075" name="Picture 3" descr="C:\Users\Joel\AppData\Local\Microsoft\Windows\Temporary Internet Files\Content.IE5\JAT1QEHD\MC90029027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677971" cy="3267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50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candle in the ___.</a:t>
            </a:r>
            <a:endParaRPr lang="en-GB" dirty="0"/>
          </a:p>
        </p:txBody>
      </p:sp>
      <p:pic>
        <p:nvPicPr>
          <p:cNvPr id="4100" name="Picture 4" descr="C:\Users\Joel\AppData\Local\Microsoft\Windows\Temporary Internet Files\Content.IE5\WR2DLCGM\MC900412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2657947" cy="404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80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TV in the ___.</a:t>
            </a:r>
            <a:endParaRPr lang="en-GB" dirty="0"/>
          </a:p>
        </p:txBody>
      </p:sp>
      <p:pic>
        <p:nvPicPr>
          <p:cNvPr id="5126" name="Picture 6" descr="C:\Users\Joel\AppData\Local\Microsoft\Windows\Temporary Internet Files\Content.IE5\7WZ2EIZY\MC9003894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4038599" cy="419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7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chair in the __.</a:t>
            </a:r>
            <a:endParaRPr lang="en-GB" dirty="0"/>
          </a:p>
        </p:txBody>
      </p:sp>
      <p:pic>
        <p:nvPicPr>
          <p:cNvPr id="6146" name="Picture 2" descr="C:\Users\Joel\AppData\Local\Microsoft\Windows\Temporary Internet Files\Content.IE5\7WZ2EIZY\MC9003381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2373325" cy="402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34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put the microwave in the__.</a:t>
            </a:r>
            <a:endParaRPr lang="en-GB" dirty="0"/>
          </a:p>
        </p:txBody>
      </p:sp>
      <p:pic>
        <p:nvPicPr>
          <p:cNvPr id="7170" name="Picture 2" descr="C:\Users\Joel\AppData\Local\Microsoft\Windows\Temporary Internet Files\Content.IE5\7WZ2EIZY\MC90035243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27835"/>
            <a:ext cx="5652759" cy="3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46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Please put the rug in the ____.</vt:lpstr>
      <vt:lpstr>Please put the bookshelf in the ___.</vt:lpstr>
      <vt:lpstr>Please put the painting in the __.</vt:lpstr>
      <vt:lpstr>Please put the candle in the ___.</vt:lpstr>
      <vt:lpstr>Please put the TV in the ___.</vt:lpstr>
      <vt:lpstr>Please put the chair in the __.</vt:lpstr>
      <vt:lpstr>Please put the microwave in the__.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put the rug in the ____.</dc:title>
  <dc:creator>Joel</dc:creator>
  <cp:lastModifiedBy>Joel</cp:lastModifiedBy>
  <cp:revision>3</cp:revision>
  <dcterms:created xsi:type="dcterms:W3CDTF">2014-04-10T16:47:53Z</dcterms:created>
  <dcterms:modified xsi:type="dcterms:W3CDTF">2017-05-30T01:59:25Z</dcterms:modified>
</cp:coreProperties>
</file>