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1" r:id="rId1"/>
    <p:sldMasterId id="2147483675" r:id="rId2"/>
  </p:sldMasterIdLst>
  <p:notesMasterIdLst>
    <p:notesMasterId r:id="rId26"/>
  </p:notesMasterIdLst>
  <p:handoutMasterIdLst>
    <p:handoutMasterId r:id="rId27"/>
  </p:handoutMasterIdLst>
  <p:sldIdLst>
    <p:sldId id="256" r:id="rId3"/>
    <p:sldId id="282" r:id="rId4"/>
    <p:sldId id="321" r:id="rId5"/>
    <p:sldId id="311" r:id="rId6"/>
    <p:sldId id="312" r:id="rId7"/>
    <p:sldId id="313" r:id="rId8"/>
    <p:sldId id="310" r:id="rId9"/>
    <p:sldId id="309" r:id="rId10"/>
    <p:sldId id="286" r:id="rId11"/>
    <p:sldId id="322" r:id="rId12"/>
    <p:sldId id="324" r:id="rId13"/>
    <p:sldId id="325" r:id="rId14"/>
    <p:sldId id="331" r:id="rId15"/>
    <p:sldId id="257" r:id="rId16"/>
    <p:sldId id="323" r:id="rId17"/>
    <p:sldId id="330" r:id="rId18"/>
    <p:sldId id="326" r:id="rId19"/>
    <p:sldId id="319" r:id="rId20"/>
    <p:sldId id="320" r:id="rId21"/>
    <p:sldId id="332" r:id="rId22"/>
    <p:sldId id="333" r:id="rId23"/>
    <p:sldId id="317" r:id="rId24"/>
    <p:sldId id="278" r:id="rId25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yrrell, Anthony P." initials="TAP" lastIdx="0" clrIdx="0">
    <p:extLst>
      <p:ext uri="{19B8F6BF-5375-455C-9EA6-DF929625EA0E}">
        <p15:presenceInfo xmlns:p15="http://schemas.microsoft.com/office/powerpoint/2012/main" userId="S-1-5-21-1482476501-813497703-839522115-8661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692" autoAdjust="0"/>
    <p:restoredTop sz="76238"/>
  </p:normalViewPr>
  <p:slideViewPr>
    <p:cSldViewPr snapToGrid="0" snapToObjects="1">
      <p:cViewPr>
        <p:scale>
          <a:sx n="90" d="100"/>
          <a:sy n="90" d="100"/>
        </p:scale>
        <p:origin x="144" y="-3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65" d="100"/>
          <a:sy n="65" d="100"/>
        </p:scale>
        <p:origin x="3125" y="6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commentAuthors" Target="commentAuthor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handoutMaster" Target="handoutMasters/handoutMaster1.xml"/><Relationship Id="rId3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E711F32-6294-7F47-83FF-BDBABE9C8038}" type="doc">
      <dgm:prSet loTypeId="urn:microsoft.com/office/officeart/2005/8/layout/hProcess4" loCatId="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en-US"/>
        </a:p>
      </dgm:t>
    </dgm:pt>
    <dgm:pt modelId="{421C8956-1E03-2D46-A1F2-93AFF1BBE4F6}">
      <dgm:prSet phldrT="[Text]"/>
      <dgm:spPr/>
      <dgm:t>
        <a:bodyPr/>
        <a:lstStyle/>
        <a:p>
          <a:r>
            <a:rPr lang="en-US" dirty="0"/>
            <a:t>Knowing What We Want</a:t>
          </a:r>
        </a:p>
      </dgm:t>
    </dgm:pt>
    <dgm:pt modelId="{7CD6C4E9-4BD0-6243-A01F-8035C8D3E55F}" type="parTrans" cxnId="{F6980EED-8BFC-5D49-9FCC-27ECAD1EB3D6}">
      <dgm:prSet/>
      <dgm:spPr/>
      <dgm:t>
        <a:bodyPr/>
        <a:lstStyle/>
        <a:p>
          <a:endParaRPr lang="en-US"/>
        </a:p>
      </dgm:t>
    </dgm:pt>
    <dgm:pt modelId="{E35DEC41-7672-FB48-A2C5-773C19AC48B9}" type="sibTrans" cxnId="{F6980EED-8BFC-5D49-9FCC-27ECAD1EB3D6}">
      <dgm:prSet/>
      <dgm:spPr/>
      <dgm:t>
        <a:bodyPr/>
        <a:lstStyle/>
        <a:p>
          <a:endParaRPr lang="en-US"/>
        </a:p>
      </dgm:t>
    </dgm:pt>
    <dgm:pt modelId="{0F8C3C64-7CF2-7C43-9F9A-EFB7A36A6095}">
      <dgm:prSet phldrT="[Text]"/>
      <dgm:spPr/>
      <dgm:t>
        <a:bodyPr/>
        <a:lstStyle/>
        <a:p>
          <a:r>
            <a:rPr lang="en-US" dirty="0"/>
            <a:t>Setting Up for Success</a:t>
          </a:r>
        </a:p>
      </dgm:t>
    </dgm:pt>
    <dgm:pt modelId="{F1588620-318D-514C-84BA-A5F9AC6E7355}" type="parTrans" cxnId="{DA5CAB56-F3BE-3F4A-8851-931F7AE381BD}">
      <dgm:prSet/>
      <dgm:spPr/>
      <dgm:t>
        <a:bodyPr/>
        <a:lstStyle/>
        <a:p>
          <a:endParaRPr lang="en-US"/>
        </a:p>
      </dgm:t>
    </dgm:pt>
    <dgm:pt modelId="{D0DE0CEE-5BCD-3543-9EEB-350161D16E81}" type="sibTrans" cxnId="{DA5CAB56-F3BE-3F4A-8851-931F7AE381BD}">
      <dgm:prSet/>
      <dgm:spPr/>
      <dgm:t>
        <a:bodyPr/>
        <a:lstStyle/>
        <a:p>
          <a:endParaRPr lang="en-US"/>
        </a:p>
      </dgm:t>
    </dgm:pt>
    <dgm:pt modelId="{DDBD97CA-A683-3A40-8E09-73D80330D19C}">
      <dgm:prSet phldrT="[Text]"/>
      <dgm:spPr/>
      <dgm:t>
        <a:bodyPr/>
        <a:lstStyle/>
        <a:p>
          <a:r>
            <a:rPr lang="en-US" dirty="0"/>
            <a:t>Minimum Qualifications</a:t>
          </a:r>
        </a:p>
      </dgm:t>
    </dgm:pt>
    <dgm:pt modelId="{9B352ED9-A0DA-9C4F-BBC1-975FF8BFA3DE}" type="parTrans" cxnId="{E718BEE7-933E-BE41-8111-0A7FCEA3117D}">
      <dgm:prSet/>
      <dgm:spPr/>
      <dgm:t>
        <a:bodyPr/>
        <a:lstStyle/>
        <a:p>
          <a:endParaRPr lang="en-US"/>
        </a:p>
      </dgm:t>
    </dgm:pt>
    <dgm:pt modelId="{8BF795E3-5022-304D-A45C-CA90200A75EE}" type="sibTrans" cxnId="{E718BEE7-933E-BE41-8111-0A7FCEA3117D}">
      <dgm:prSet/>
      <dgm:spPr/>
      <dgm:t>
        <a:bodyPr/>
        <a:lstStyle/>
        <a:p>
          <a:endParaRPr lang="en-US"/>
        </a:p>
      </dgm:t>
    </dgm:pt>
    <dgm:pt modelId="{7E08C918-7AC9-1747-8C29-59184BA8C3FD}">
      <dgm:prSet phldrT="[Text]"/>
      <dgm:spPr/>
      <dgm:t>
        <a:bodyPr/>
        <a:lstStyle/>
        <a:p>
          <a:r>
            <a:rPr lang="en-US" dirty="0"/>
            <a:t>Resume &amp; Cover Letter</a:t>
          </a:r>
        </a:p>
      </dgm:t>
    </dgm:pt>
    <dgm:pt modelId="{EB2806E4-923C-8342-869A-7972E90BD885}" type="parTrans" cxnId="{B7D06FE1-D191-D248-BDAD-F1B3B802D7EB}">
      <dgm:prSet/>
      <dgm:spPr/>
      <dgm:t>
        <a:bodyPr/>
        <a:lstStyle/>
        <a:p>
          <a:endParaRPr lang="en-US"/>
        </a:p>
      </dgm:t>
    </dgm:pt>
    <dgm:pt modelId="{F571F12B-1E67-AB4A-A1A9-448C0A712137}" type="sibTrans" cxnId="{B7D06FE1-D191-D248-BDAD-F1B3B802D7EB}">
      <dgm:prSet/>
      <dgm:spPr/>
      <dgm:t>
        <a:bodyPr/>
        <a:lstStyle/>
        <a:p>
          <a:endParaRPr lang="en-US"/>
        </a:p>
      </dgm:t>
    </dgm:pt>
    <dgm:pt modelId="{B4F46928-4667-3C4F-AAD5-D14913D54B92}">
      <dgm:prSet phldrT="[Text]"/>
      <dgm:spPr/>
      <dgm:t>
        <a:bodyPr/>
        <a:lstStyle/>
        <a:p>
          <a:r>
            <a:rPr lang="en-US" dirty="0"/>
            <a:t>Experience</a:t>
          </a:r>
        </a:p>
      </dgm:t>
    </dgm:pt>
    <dgm:pt modelId="{8950A0CC-CF80-DC44-B2E4-EC8E7B9BB803}" type="parTrans" cxnId="{5F1B3BA6-873B-9C43-BF65-B26B899E4AE4}">
      <dgm:prSet/>
      <dgm:spPr/>
      <dgm:t>
        <a:bodyPr/>
        <a:lstStyle/>
        <a:p>
          <a:endParaRPr lang="en-US"/>
        </a:p>
      </dgm:t>
    </dgm:pt>
    <dgm:pt modelId="{595B1625-5935-C745-8D0B-FDC72DE62511}" type="sibTrans" cxnId="{5F1B3BA6-873B-9C43-BF65-B26B899E4AE4}">
      <dgm:prSet/>
      <dgm:spPr/>
      <dgm:t>
        <a:bodyPr/>
        <a:lstStyle/>
        <a:p>
          <a:endParaRPr lang="en-US"/>
        </a:p>
      </dgm:t>
    </dgm:pt>
    <dgm:pt modelId="{4BB0572B-78D2-BA4F-BF16-5CF81EFDA002}">
      <dgm:prSet phldrT="[Text]"/>
      <dgm:spPr/>
      <dgm:t>
        <a:bodyPr/>
        <a:lstStyle/>
        <a:p>
          <a:r>
            <a:rPr lang="en-US" dirty="0"/>
            <a:t>Passion</a:t>
          </a:r>
        </a:p>
      </dgm:t>
    </dgm:pt>
    <dgm:pt modelId="{4BC6876F-23D2-5945-A2E0-3B142F16FF5C}" type="parTrans" cxnId="{E8D8D7E0-AA0F-4B4A-B74F-D72AF7EEFD94}">
      <dgm:prSet/>
      <dgm:spPr/>
      <dgm:t>
        <a:bodyPr/>
        <a:lstStyle/>
        <a:p>
          <a:endParaRPr lang="en-US"/>
        </a:p>
      </dgm:t>
    </dgm:pt>
    <dgm:pt modelId="{0AD1DE1C-29D9-A049-8816-E5CB2A7CA114}" type="sibTrans" cxnId="{E8D8D7E0-AA0F-4B4A-B74F-D72AF7EEFD94}">
      <dgm:prSet/>
      <dgm:spPr/>
      <dgm:t>
        <a:bodyPr/>
        <a:lstStyle/>
        <a:p>
          <a:endParaRPr lang="en-US"/>
        </a:p>
      </dgm:t>
    </dgm:pt>
    <dgm:pt modelId="{66B892B0-ABBA-0C41-87C5-3082CECD3C02}">
      <dgm:prSet phldrT="[Text]"/>
      <dgm:spPr/>
      <dgm:t>
        <a:bodyPr/>
        <a:lstStyle/>
        <a:p>
          <a:r>
            <a:rPr lang="en-US" dirty="0"/>
            <a:t>Interview Process</a:t>
          </a:r>
        </a:p>
      </dgm:t>
    </dgm:pt>
    <dgm:pt modelId="{71E5B69B-303E-8042-B3F6-44E3FCA73785}" type="parTrans" cxnId="{9886CF86-344B-7544-8D2C-2C8FC02ED5C8}">
      <dgm:prSet/>
      <dgm:spPr/>
      <dgm:t>
        <a:bodyPr/>
        <a:lstStyle/>
        <a:p>
          <a:endParaRPr lang="en-US"/>
        </a:p>
      </dgm:t>
    </dgm:pt>
    <dgm:pt modelId="{EFC87336-43B5-7241-AA25-59B8CD5BCC83}" type="sibTrans" cxnId="{9886CF86-344B-7544-8D2C-2C8FC02ED5C8}">
      <dgm:prSet/>
      <dgm:spPr/>
      <dgm:t>
        <a:bodyPr/>
        <a:lstStyle/>
        <a:p>
          <a:endParaRPr lang="en-US"/>
        </a:p>
      </dgm:t>
    </dgm:pt>
    <dgm:pt modelId="{B5204196-B6BD-8F4E-A082-123B1F81B7A0}">
      <dgm:prSet phldrT="[Text]"/>
      <dgm:spPr/>
      <dgm:t>
        <a:bodyPr/>
        <a:lstStyle/>
        <a:p>
          <a:r>
            <a:rPr lang="en-US" dirty="0"/>
            <a:t>15 Min. Demo</a:t>
          </a:r>
        </a:p>
      </dgm:t>
    </dgm:pt>
    <dgm:pt modelId="{681022A6-5F04-5041-9DF9-A57ECBDB82AD}" type="parTrans" cxnId="{F29AE1AD-165E-A744-8E88-94C5B11D9D23}">
      <dgm:prSet/>
      <dgm:spPr/>
      <dgm:t>
        <a:bodyPr/>
        <a:lstStyle/>
        <a:p>
          <a:endParaRPr lang="en-US"/>
        </a:p>
      </dgm:t>
    </dgm:pt>
    <dgm:pt modelId="{49263D5F-63DE-9B4E-A512-70FDCE91E42B}" type="sibTrans" cxnId="{F29AE1AD-165E-A744-8E88-94C5B11D9D23}">
      <dgm:prSet/>
      <dgm:spPr/>
      <dgm:t>
        <a:bodyPr/>
        <a:lstStyle/>
        <a:p>
          <a:endParaRPr lang="en-US"/>
        </a:p>
      </dgm:t>
    </dgm:pt>
    <dgm:pt modelId="{4DA1A0F3-8B3B-3746-8A30-7FAABE497EE7}">
      <dgm:prSet phldrT="[Text]"/>
      <dgm:spPr/>
      <dgm:t>
        <a:bodyPr/>
        <a:lstStyle/>
        <a:p>
          <a:r>
            <a:rPr lang="en-US" dirty="0"/>
            <a:t>Questions</a:t>
          </a:r>
        </a:p>
      </dgm:t>
    </dgm:pt>
    <dgm:pt modelId="{9A04536B-2D9E-F440-9B2E-8981A72B9DD1}" type="parTrans" cxnId="{C8677E24-4A2F-1246-A58A-AAA132202D47}">
      <dgm:prSet/>
      <dgm:spPr/>
      <dgm:t>
        <a:bodyPr/>
        <a:lstStyle/>
        <a:p>
          <a:endParaRPr lang="en-US"/>
        </a:p>
      </dgm:t>
    </dgm:pt>
    <dgm:pt modelId="{648209BF-393C-A14D-9648-D1E6EBC38BB3}" type="sibTrans" cxnId="{C8677E24-4A2F-1246-A58A-AAA132202D47}">
      <dgm:prSet/>
      <dgm:spPr/>
      <dgm:t>
        <a:bodyPr/>
        <a:lstStyle/>
        <a:p>
          <a:endParaRPr lang="en-US"/>
        </a:p>
      </dgm:t>
    </dgm:pt>
    <dgm:pt modelId="{F819FD47-1EFC-964C-9667-5C4C3BD3A8FC}">
      <dgm:prSet phldrT="[Text]"/>
      <dgm:spPr/>
      <dgm:t>
        <a:bodyPr/>
        <a:lstStyle/>
        <a:p>
          <a:r>
            <a:rPr lang="en-US" dirty="0"/>
            <a:t>Selection</a:t>
          </a:r>
        </a:p>
      </dgm:t>
    </dgm:pt>
    <dgm:pt modelId="{3D0ABADF-9494-F44C-8D04-0746AC2C2793}" type="parTrans" cxnId="{EB79C3F8-BADA-4D41-85AB-43CD564BBCD6}">
      <dgm:prSet/>
      <dgm:spPr/>
      <dgm:t>
        <a:bodyPr/>
        <a:lstStyle/>
        <a:p>
          <a:endParaRPr lang="en-US"/>
        </a:p>
      </dgm:t>
    </dgm:pt>
    <dgm:pt modelId="{B37AE311-E750-A945-91A2-B0268B1C179D}" type="sibTrans" cxnId="{EB79C3F8-BADA-4D41-85AB-43CD564BBCD6}">
      <dgm:prSet/>
      <dgm:spPr/>
      <dgm:t>
        <a:bodyPr/>
        <a:lstStyle/>
        <a:p>
          <a:endParaRPr lang="en-US"/>
        </a:p>
      </dgm:t>
    </dgm:pt>
    <dgm:pt modelId="{FA5F7BCB-9D60-D644-9FD5-B7B5B856A4EC}" type="pres">
      <dgm:prSet presAssocID="{3E711F32-6294-7F47-83FF-BDBABE9C8038}" presName="Name0" presStyleCnt="0">
        <dgm:presLayoutVars>
          <dgm:dir/>
          <dgm:animLvl val="lvl"/>
          <dgm:resizeHandles val="exact"/>
        </dgm:presLayoutVars>
      </dgm:prSet>
      <dgm:spPr/>
    </dgm:pt>
    <dgm:pt modelId="{AB2D58C9-11A4-A743-83EA-9FBAF9D3A0C5}" type="pres">
      <dgm:prSet presAssocID="{3E711F32-6294-7F47-83FF-BDBABE9C8038}" presName="tSp" presStyleCnt="0"/>
      <dgm:spPr/>
    </dgm:pt>
    <dgm:pt modelId="{8A5F56C2-6EE7-8D45-AF8F-122D3ADE73D0}" type="pres">
      <dgm:prSet presAssocID="{3E711F32-6294-7F47-83FF-BDBABE9C8038}" presName="bSp" presStyleCnt="0"/>
      <dgm:spPr/>
    </dgm:pt>
    <dgm:pt modelId="{C5263378-F8FC-9948-9506-AFFB16E24EFF}" type="pres">
      <dgm:prSet presAssocID="{3E711F32-6294-7F47-83FF-BDBABE9C8038}" presName="process" presStyleCnt="0"/>
      <dgm:spPr/>
    </dgm:pt>
    <dgm:pt modelId="{775FAAB3-4D91-A447-9511-B23576A569C3}" type="pres">
      <dgm:prSet presAssocID="{421C8956-1E03-2D46-A1F2-93AFF1BBE4F6}" presName="composite1" presStyleCnt="0"/>
      <dgm:spPr/>
    </dgm:pt>
    <dgm:pt modelId="{E79E994D-EC94-0546-BC36-8D595BBC7123}" type="pres">
      <dgm:prSet presAssocID="{421C8956-1E03-2D46-A1F2-93AFF1BBE4F6}" presName="dummyNode1" presStyleLbl="node1" presStyleIdx="0" presStyleCnt="4"/>
      <dgm:spPr/>
    </dgm:pt>
    <dgm:pt modelId="{71F0F27D-0DD7-0743-B9CA-0FE2314D725A}" type="pres">
      <dgm:prSet presAssocID="{421C8956-1E03-2D46-A1F2-93AFF1BBE4F6}" presName="childNode1" presStyleLbl="bgAcc1" presStyleIdx="0" presStyleCnt="4" custFlipVert="1" custFlipHor="1" custScaleX="491" custScaleY="596" custLinFactY="1510" custLinFactNeighborX="-33999" custLinFactNeighborY="100000">
        <dgm:presLayoutVars>
          <dgm:bulletEnabled val="1"/>
        </dgm:presLayoutVars>
      </dgm:prSet>
      <dgm:spPr/>
    </dgm:pt>
    <dgm:pt modelId="{3E7D5288-F0B9-6F41-9BDD-B36D0B2B3701}" type="pres">
      <dgm:prSet presAssocID="{421C8956-1E03-2D46-A1F2-93AFF1BBE4F6}" presName="childNode1tx" presStyleLbl="bgAcc1" presStyleIdx="0" presStyleCnt="4">
        <dgm:presLayoutVars>
          <dgm:bulletEnabled val="1"/>
        </dgm:presLayoutVars>
      </dgm:prSet>
      <dgm:spPr/>
    </dgm:pt>
    <dgm:pt modelId="{701707D4-C2F6-0A4B-8969-D7BD328C74A4}" type="pres">
      <dgm:prSet presAssocID="{421C8956-1E03-2D46-A1F2-93AFF1BBE4F6}" presName="parentNode1" presStyleLbl="node1" presStyleIdx="0" presStyleCnt="4">
        <dgm:presLayoutVars>
          <dgm:chMax val="1"/>
          <dgm:bulletEnabled val="1"/>
        </dgm:presLayoutVars>
      </dgm:prSet>
      <dgm:spPr/>
    </dgm:pt>
    <dgm:pt modelId="{ED2A2AAA-E1B1-AA41-AD54-8AF8C6BED7E7}" type="pres">
      <dgm:prSet presAssocID="{421C8956-1E03-2D46-A1F2-93AFF1BBE4F6}" presName="connSite1" presStyleCnt="0"/>
      <dgm:spPr/>
    </dgm:pt>
    <dgm:pt modelId="{7E1A274C-0794-FD40-A786-CD37B0852642}" type="pres">
      <dgm:prSet presAssocID="{E35DEC41-7672-FB48-A2C5-773C19AC48B9}" presName="Name9" presStyleLbl="sibTrans2D1" presStyleIdx="0" presStyleCnt="3" custLinFactNeighborX="0" custLinFactNeighborY="0"/>
      <dgm:spPr/>
    </dgm:pt>
    <dgm:pt modelId="{73CE1736-2FB5-944D-A1FD-20B4B5AE5AB0}" type="pres">
      <dgm:prSet presAssocID="{0F8C3C64-7CF2-7C43-9F9A-EFB7A36A6095}" presName="composite2" presStyleCnt="0"/>
      <dgm:spPr/>
    </dgm:pt>
    <dgm:pt modelId="{A7DBDA01-ECFB-554E-B09C-440589E176A4}" type="pres">
      <dgm:prSet presAssocID="{0F8C3C64-7CF2-7C43-9F9A-EFB7A36A6095}" presName="dummyNode2" presStyleLbl="node1" presStyleIdx="0" presStyleCnt="4"/>
      <dgm:spPr/>
    </dgm:pt>
    <dgm:pt modelId="{2819E564-8D10-BE4B-8D8D-3F1F79C6A03A}" type="pres">
      <dgm:prSet presAssocID="{0F8C3C64-7CF2-7C43-9F9A-EFB7A36A6095}" presName="childNode2" presStyleLbl="bgAcc1" presStyleIdx="1" presStyleCnt="4">
        <dgm:presLayoutVars>
          <dgm:bulletEnabled val="1"/>
        </dgm:presLayoutVars>
      </dgm:prSet>
      <dgm:spPr/>
    </dgm:pt>
    <dgm:pt modelId="{41F747D3-068D-F244-9DAD-C2A2961F0F7F}" type="pres">
      <dgm:prSet presAssocID="{0F8C3C64-7CF2-7C43-9F9A-EFB7A36A6095}" presName="childNode2tx" presStyleLbl="bgAcc1" presStyleIdx="1" presStyleCnt="4">
        <dgm:presLayoutVars>
          <dgm:bulletEnabled val="1"/>
        </dgm:presLayoutVars>
      </dgm:prSet>
      <dgm:spPr/>
    </dgm:pt>
    <dgm:pt modelId="{A70F423B-3936-874E-8383-537368D0A4B5}" type="pres">
      <dgm:prSet presAssocID="{0F8C3C64-7CF2-7C43-9F9A-EFB7A36A6095}" presName="parentNode2" presStyleLbl="node1" presStyleIdx="1" presStyleCnt="4" custLinFactNeighborX="-2909" custLinFactNeighborY="-14980">
        <dgm:presLayoutVars>
          <dgm:chMax val="0"/>
          <dgm:bulletEnabled val="1"/>
        </dgm:presLayoutVars>
      </dgm:prSet>
      <dgm:spPr/>
    </dgm:pt>
    <dgm:pt modelId="{FE3086C8-2741-5349-B197-F5D9D053F829}" type="pres">
      <dgm:prSet presAssocID="{0F8C3C64-7CF2-7C43-9F9A-EFB7A36A6095}" presName="connSite2" presStyleCnt="0"/>
      <dgm:spPr/>
    </dgm:pt>
    <dgm:pt modelId="{92090E16-9C7F-744E-BB78-260DD83923E0}" type="pres">
      <dgm:prSet presAssocID="{D0DE0CEE-5BCD-3543-9EEB-350161D16E81}" presName="Name18" presStyleLbl="sibTrans2D1" presStyleIdx="1" presStyleCnt="3" custLinFactNeighborX="15206" custLinFactNeighborY="2152"/>
      <dgm:spPr/>
    </dgm:pt>
    <dgm:pt modelId="{4606F406-E68D-B844-B7F3-55548E867979}" type="pres">
      <dgm:prSet presAssocID="{7E08C918-7AC9-1747-8C29-59184BA8C3FD}" presName="composite1" presStyleCnt="0"/>
      <dgm:spPr/>
    </dgm:pt>
    <dgm:pt modelId="{4FCEF858-E73B-6646-B528-004B49EBF1BE}" type="pres">
      <dgm:prSet presAssocID="{7E08C918-7AC9-1747-8C29-59184BA8C3FD}" presName="dummyNode1" presStyleLbl="node1" presStyleIdx="1" presStyleCnt="4"/>
      <dgm:spPr/>
    </dgm:pt>
    <dgm:pt modelId="{32B250BC-F5DF-0246-AC88-78CF4A4D7C89}" type="pres">
      <dgm:prSet presAssocID="{7E08C918-7AC9-1747-8C29-59184BA8C3FD}" presName="childNode1" presStyleLbl="bgAcc1" presStyleIdx="2" presStyleCnt="4">
        <dgm:presLayoutVars>
          <dgm:bulletEnabled val="1"/>
        </dgm:presLayoutVars>
      </dgm:prSet>
      <dgm:spPr/>
    </dgm:pt>
    <dgm:pt modelId="{61B116C2-022F-A040-9D19-9621AFE69E98}" type="pres">
      <dgm:prSet presAssocID="{7E08C918-7AC9-1747-8C29-59184BA8C3FD}" presName="childNode1tx" presStyleLbl="bgAcc1" presStyleIdx="2" presStyleCnt="4">
        <dgm:presLayoutVars>
          <dgm:bulletEnabled val="1"/>
        </dgm:presLayoutVars>
      </dgm:prSet>
      <dgm:spPr/>
    </dgm:pt>
    <dgm:pt modelId="{21450F4C-DDF1-AF40-B15E-2E9189F008F0}" type="pres">
      <dgm:prSet presAssocID="{7E08C918-7AC9-1747-8C29-59184BA8C3FD}" presName="parentNode1" presStyleLbl="node1" presStyleIdx="2" presStyleCnt="4">
        <dgm:presLayoutVars>
          <dgm:chMax val="1"/>
          <dgm:bulletEnabled val="1"/>
        </dgm:presLayoutVars>
      </dgm:prSet>
      <dgm:spPr/>
    </dgm:pt>
    <dgm:pt modelId="{7DA6C66C-3D44-464F-9144-B0351E9146C1}" type="pres">
      <dgm:prSet presAssocID="{7E08C918-7AC9-1747-8C29-59184BA8C3FD}" presName="connSite1" presStyleCnt="0"/>
      <dgm:spPr/>
    </dgm:pt>
    <dgm:pt modelId="{0A5314E4-A7EC-E243-9701-CB57FA4A930B}" type="pres">
      <dgm:prSet presAssocID="{F571F12B-1E67-AB4A-A1A9-448C0A712137}" presName="Name9" presStyleLbl="sibTrans2D1" presStyleIdx="2" presStyleCnt="3"/>
      <dgm:spPr/>
    </dgm:pt>
    <dgm:pt modelId="{1C2A7BF4-9464-8D4E-9773-18BD3AF2689C}" type="pres">
      <dgm:prSet presAssocID="{66B892B0-ABBA-0C41-87C5-3082CECD3C02}" presName="composite2" presStyleCnt="0"/>
      <dgm:spPr/>
    </dgm:pt>
    <dgm:pt modelId="{9C20DFC1-D405-A84F-B9B8-4F31DA4164B3}" type="pres">
      <dgm:prSet presAssocID="{66B892B0-ABBA-0C41-87C5-3082CECD3C02}" presName="dummyNode2" presStyleLbl="node1" presStyleIdx="2" presStyleCnt="4"/>
      <dgm:spPr/>
    </dgm:pt>
    <dgm:pt modelId="{8EAE7A6F-1807-BC49-81AA-F94A630FBF8E}" type="pres">
      <dgm:prSet presAssocID="{66B892B0-ABBA-0C41-87C5-3082CECD3C02}" presName="childNode2" presStyleLbl="bgAcc1" presStyleIdx="3" presStyleCnt="4">
        <dgm:presLayoutVars>
          <dgm:bulletEnabled val="1"/>
        </dgm:presLayoutVars>
      </dgm:prSet>
      <dgm:spPr/>
    </dgm:pt>
    <dgm:pt modelId="{5CA4B7CA-0757-154E-80AC-778913F60A7C}" type="pres">
      <dgm:prSet presAssocID="{66B892B0-ABBA-0C41-87C5-3082CECD3C02}" presName="childNode2tx" presStyleLbl="bgAcc1" presStyleIdx="3" presStyleCnt="4">
        <dgm:presLayoutVars>
          <dgm:bulletEnabled val="1"/>
        </dgm:presLayoutVars>
      </dgm:prSet>
      <dgm:spPr/>
    </dgm:pt>
    <dgm:pt modelId="{F373D950-7841-4543-ADF1-72EB880E2184}" type="pres">
      <dgm:prSet presAssocID="{66B892B0-ABBA-0C41-87C5-3082CECD3C02}" presName="parentNode2" presStyleLbl="node1" presStyleIdx="3" presStyleCnt="4">
        <dgm:presLayoutVars>
          <dgm:chMax val="0"/>
          <dgm:bulletEnabled val="1"/>
        </dgm:presLayoutVars>
      </dgm:prSet>
      <dgm:spPr/>
    </dgm:pt>
    <dgm:pt modelId="{6ECBFD3C-E756-6548-B68D-4E71BB015AD8}" type="pres">
      <dgm:prSet presAssocID="{66B892B0-ABBA-0C41-87C5-3082CECD3C02}" presName="connSite2" presStyleCnt="0"/>
      <dgm:spPr/>
    </dgm:pt>
  </dgm:ptLst>
  <dgm:cxnLst>
    <dgm:cxn modelId="{DFC9C611-41ED-DE47-B993-1DE8BF3190FA}" type="presOf" srcId="{D0DE0CEE-5BCD-3543-9EEB-350161D16E81}" destId="{92090E16-9C7F-744E-BB78-260DD83923E0}" srcOrd="0" destOrd="0" presId="urn:microsoft.com/office/officeart/2005/8/layout/hProcess4"/>
    <dgm:cxn modelId="{E76E1014-B015-FE4E-8F2E-7DF8C5DE9168}" type="presOf" srcId="{F571F12B-1E67-AB4A-A1A9-448C0A712137}" destId="{0A5314E4-A7EC-E243-9701-CB57FA4A930B}" srcOrd="0" destOrd="0" presId="urn:microsoft.com/office/officeart/2005/8/layout/hProcess4"/>
    <dgm:cxn modelId="{C8677E24-4A2F-1246-A58A-AAA132202D47}" srcId="{66B892B0-ABBA-0C41-87C5-3082CECD3C02}" destId="{4DA1A0F3-8B3B-3746-8A30-7FAABE497EE7}" srcOrd="1" destOrd="0" parTransId="{9A04536B-2D9E-F440-9B2E-8981A72B9DD1}" sibTransId="{648209BF-393C-A14D-9648-D1E6EBC38BB3}"/>
    <dgm:cxn modelId="{8FFAFF34-0EDE-1C45-9D0B-FD12A8F01FEF}" type="presOf" srcId="{421C8956-1E03-2D46-A1F2-93AFF1BBE4F6}" destId="{701707D4-C2F6-0A4B-8969-D7BD328C74A4}" srcOrd="0" destOrd="0" presId="urn:microsoft.com/office/officeart/2005/8/layout/hProcess4"/>
    <dgm:cxn modelId="{33803C37-269C-4C47-B0EF-EF0E03BB0AE5}" type="presOf" srcId="{4DA1A0F3-8B3B-3746-8A30-7FAABE497EE7}" destId="{8EAE7A6F-1807-BC49-81AA-F94A630FBF8E}" srcOrd="0" destOrd="1" presId="urn:microsoft.com/office/officeart/2005/8/layout/hProcess4"/>
    <dgm:cxn modelId="{9A922140-C616-224C-B9EC-AD18C12D80DD}" type="presOf" srcId="{0F8C3C64-7CF2-7C43-9F9A-EFB7A36A6095}" destId="{A70F423B-3936-874E-8383-537368D0A4B5}" srcOrd="0" destOrd="0" presId="urn:microsoft.com/office/officeart/2005/8/layout/hProcess4"/>
    <dgm:cxn modelId="{CD2FE847-07CF-4942-B2DB-A06053DF6DE2}" type="presOf" srcId="{B5204196-B6BD-8F4E-A082-123B1F81B7A0}" destId="{8EAE7A6F-1807-BC49-81AA-F94A630FBF8E}" srcOrd="0" destOrd="0" presId="urn:microsoft.com/office/officeart/2005/8/layout/hProcess4"/>
    <dgm:cxn modelId="{DA5CAB56-F3BE-3F4A-8851-931F7AE381BD}" srcId="{3E711F32-6294-7F47-83FF-BDBABE9C8038}" destId="{0F8C3C64-7CF2-7C43-9F9A-EFB7A36A6095}" srcOrd="1" destOrd="0" parTransId="{F1588620-318D-514C-84BA-A5F9AC6E7355}" sibTransId="{D0DE0CEE-5BCD-3543-9EEB-350161D16E81}"/>
    <dgm:cxn modelId="{8AB6F461-0DD1-7440-87CF-BA14323ED1B0}" type="presOf" srcId="{F819FD47-1EFC-964C-9667-5C4C3BD3A8FC}" destId="{5CA4B7CA-0757-154E-80AC-778913F60A7C}" srcOrd="1" destOrd="2" presId="urn:microsoft.com/office/officeart/2005/8/layout/hProcess4"/>
    <dgm:cxn modelId="{BE59B666-B7E7-654B-862B-F2CA005E2488}" type="presOf" srcId="{66B892B0-ABBA-0C41-87C5-3082CECD3C02}" destId="{F373D950-7841-4543-ADF1-72EB880E2184}" srcOrd="0" destOrd="0" presId="urn:microsoft.com/office/officeart/2005/8/layout/hProcess4"/>
    <dgm:cxn modelId="{9F00A380-6439-F249-A2F7-58838718CCAA}" type="presOf" srcId="{DDBD97CA-A683-3A40-8E09-73D80330D19C}" destId="{2819E564-8D10-BE4B-8D8D-3F1F79C6A03A}" srcOrd="0" destOrd="0" presId="urn:microsoft.com/office/officeart/2005/8/layout/hProcess4"/>
    <dgm:cxn modelId="{76DBCE85-8EB4-174A-952F-C22655ADA18F}" type="presOf" srcId="{7E08C918-7AC9-1747-8C29-59184BA8C3FD}" destId="{21450F4C-DDF1-AF40-B15E-2E9189F008F0}" srcOrd="0" destOrd="0" presId="urn:microsoft.com/office/officeart/2005/8/layout/hProcess4"/>
    <dgm:cxn modelId="{9886CF86-344B-7544-8D2C-2C8FC02ED5C8}" srcId="{3E711F32-6294-7F47-83FF-BDBABE9C8038}" destId="{66B892B0-ABBA-0C41-87C5-3082CECD3C02}" srcOrd="3" destOrd="0" parTransId="{71E5B69B-303E-8042-B3F6-44E3FCA73785}" sibTransId="{EFC87336-43B5-7241-AA25-59B8CD5BCC83}"/>
    <dgm:cxn modelId="{D50A1B91-E027-D947-B279-8E8FE28F1361}" type="presOf" srcId="{E35DEC41-7672-FB48-A2C5-773C19AC48B9}" destId="{7E1A274C-0794-FD40-A786-CD37B0852642}" srcOrd="0" destOrd="0" presId="urn:microsoft.com/office/officeart/2005/8/layout/hProcess4"/>
    <dgm:cxn modelId="{7A4FDA9F-D6E7-A54C-BD40-26A70C3D40A3}" type="presOf" srcId="{B4F46928-4667-3C4F-AAD5-D14913D54B92}" destId="{61B116C2-022F-A040-9D19-9621AFE69E98}" srcOrd="1" destOrd="0" presId="urn:microsoft.com/office/officeart/2005/8/layout/hProcess4"/>
    <dgm:cxn modelId="{5F1B3BA6-873B-9C43-BF65-B26B899E4AE4}" srcId="{7E08C918-7AC9-1747-8C29-59184BA8C3FD}" destId="{B4F46928-4667-3C4F-AAD5-D14913D54B92}" srcOrd="0" destOrd="0" parTransId="{8950A0CC-CF80-DC44-B2E4-EC8E7B9BB803}" sibTransId="{595B1625-5935-C745-8D0B-FDC72DE62511}"/>
    <dgm:cxn modelId="{9A87E5AB-A295-7C46-B660-A2180B3DAA93}" type="presOf" srcId="{3E711F32-6294-7F47-83FF-BDBABE9C8038}" destId="{FA5F7BCB-9D60-D644-9FD5-B7B5B856A4EC}" srcOrd="0" destOrd="0" presId="urn:microsoft.com/office/officeart/2005/8/layout/hProcess4"/>
    <dgm:cxn modelId="{F29AE1AD-165E-A744-8E88-94C5B11D9D23}" srcId="{66B892B0-ABBA-0C41-87C5-3082CECD3C02}" destId="{B5204196-B6BD-8F4E-A082-123B1F81B7A0}" srcOrd="0" destOrd="0" parTransId="{681022A6-5F04-5041-9DF9-A57ECBDB82AD}" sibTransId="{49263D5F-63DE-9B4E-A512-70FDCE91E42B}"/>
    <dgm:cxn modelId="{894558AF-B4B5-DE41-A3A8-DD78D12EF7DF}" type="presOf" srcId="{F819FD47-1EFC-964C-9667-5C4C3BD3A8FC}" destId="{8EAE7A6F-1807-BC49-81AA-F94A630FBF8E}" srcOrd="0" destOrd="2" presId="urn:microsoft.com/office/officeart/2005/8/layout/hProcess4"/>
    <dgm:cxn modelId="{110B30B1-92E1-2C44-BDC1-D66E56821248}" type="presOf" srcId="{B5204196-B6BD-8F4E-A082-123B1F81B7A0}" destId="{5CA4B7CA-0757-154E-80AC-778913F60A7C}" srcOrd="1" destOrd="0" presId="urn:microsoft.com/office/officeart/2005/8/layout/hProcess4"/>
    <dgm:cxn modelId="{EE567CC0-3680-4C48-B4FF-D1D18BA3A0CB}" type="presOf" srcId="{4BB0572B-78D2-BA4F-BF16-5CF81EFDA002}" destId="{32B250BC-F5DF-0246-AC88-78CF4A4D7C89}" srcOrd="0" destOrd="1" presId="urn:microsoft.com/office/officeart/2005/8/layout/hProcess4"/>
    <dgm:cxn modelId="{AFE6FDC2-46D4-3441-8C91-EAC5DB6795F6}" type="presOf" srcId="{4BB0572B-78D2-BA4F-BF16-5CF81EFDA002}" destId="{61B116C2-022F-A040-9D19-9621AFE69E98}" srcOrd="1" destOrd="1" presId="urn:microsoft.com/office/officeart/2005/8/layout/hProcess4"/>
    <dgm:cxn modelId="{042F86D0-4810-6046-BCD3-432A6D39EE0E}" type="presOf" srcId="{B4F46928-4667-3C4F-AAD5-D14913D54B92}" destId="{32B250BC-F5DF-0246-AC88-78CF4A4D7C89}" srcOrd="0" destOrd="0" presId="urn:microsoft.com/office/officeart/2005/8/layout/hProcess4"/>
    <dgm:cxn modelId="{E8D8D7E0-AA0F-4B4A-B74F-D72AF7EEFD94}" srcId="{7E08C918-7AC9-1747-8C29-59184BA8C3FD}" destId="{4BB0572B-78D2-BA4F-BF16-5CF81EFDA002}" srcOrd="1" destOrd="0" parTransId="{4BC6876F-23D2-5945-A2E0-3B142F16FF5C}" sibTransId="{0AD1DE1C-29D9-A049-8816-E5CB2A7CA114}"/>
    <dgm:cxn modelId="{B7D06FE1-D191-D248-BDAD-F1B3B802D7EB}" srcId="{3E711F32-6294-7F47-83FF-BDBABE9C8038}" destId="{7E08C918-7AC9-1747-8C29-59184BA8C3FD}" srcOrd="2" destOrd="0" parTransId="{EB2806E4-923C-8342-869A-7972E90BD885}" sibTransId="{F571F12B-1E67-AB4A-A1A9-448C0A712137}"/>
    <dgm:cxn modelId="{E718BEE7-933E-BE41-8111-0A7FCEA3117D}" srcId="{0F8C3C64-7CF2-7C43-9F9A-EFB7A36A6095}" destId="{DDBD97CA-A683-3A40-8E09-73D80330D19C}" srcOrd="0" destOrd="0" parTransId="{9B352ED9-A0DA-9C4F-BBC1-975FF8BFA3DE}" sibTransId="{8BF795E3-5022-304D-A45C-CA90200A75EE}"/>
    <dgm:cxn modelId="{F6980EED-8BFC-5D49-9FCC-27ECAD1EB3D6}" srcId="{3E711F32-6294-7F47-83FF-BDBABE9C8038}" destId="{421C8956-1E03-2D46-A1F2-93AFF1BBE4F6}" srcOrd="0" destOrd="0" parTransId="{7CD6C4E9-4BD0-6243-A01F-8035C8D3E55F}" sibTransId="{E35DEC41-7672-FB48-A2C5-773C19AC48B9}"/>
    <dgm:cxn modelId="{5FB6D6ED-41E7-E54D-AF46-D384BC5A1210}" type="presOf" srcId="{DDBD97CA-A683-3A40-8E09-73D80330D19C}" destId="{41F747D3-068D-F244-9DAD-C2A2961F0F7F}" srcOrd="1" destOrd="0" presId="urn:microsoft.com/office/officeart/2005/8/layout/hProcess4"/>
    <dgm:cxn modelId="{045DD9F7-F8FB-3443-94B2-F1EAB2637004}" type="presOf" srcId="{4DA1A0F3-8B3B-3746-8A30-7FAABE497EE7}" destId="{5CA4B7CA-0757-154E-80AC-778913F60A7C}" srcOrd="1" destOrd="1" presId="urn:microsoft.com/office/officeart/2005/8/layout/hProcess4"/>
    <dgm:cxn modelId="{EB79C3F8-BADA-4D41-85AB-43CD564BBCD6}" srcId="{66B892B0-ABBA-0C41-87C5-3082CECD3C02}" destId="{F819FD47-1EFC-964C-9667-5C4C3BD3A8FC}" srcOrd="2" destOrd="0" parTransId="{3D0ABADF-9494-F44C-8D04-0746AC2C2793}" sibTransId="{B37AE311-E750-A945-91A2-B0268B1C179D}"/>
    <dgm:cxn modelId="{B72A636D-15CE-BA4A-BFBF-1BCEB226FBA2}" type="presParOf" srcId="{FA5F7BCB-9D60-D644-9FD5-B7B5B856A4EC}" destId="{AB2D58C9-11A4-A743-83EA-9FBAF9D3A0C5}" srcOrd="0" destOrd="0" presId="urn:microsoft.com/office/officeart/2005/8/layout/hProcess4"/>
    <dgm:cxn modelId="{1797C473-A541-A74A-83E6-DB226D41D1FA}" type="presParOf" srcId="{FA5F7BCB-9D60-D644-9FD5-B7B5B856A4EC}" destId="{8A5F56C2-6EE7-8D45-AF8F-122D3ADE73D0}" srcOrd="1" destOrd="0" presId="urn:microsoft.com/office/officeart/2005/8/layout/hProcess4"/>
    <dgm:cxn modelId="{536FDF6F-56D4-234C-B84D-05C50C5A09E9}" type="presParOf" srcId="{FA5F7BCB-9D60-D644-9FD5-B7B5B856A4EC}" destId="{C5263378-F8FC-9948-9506-AFFB16E24EFF}" srcOrd="2" destOrd="0" presId="urn:microsoft.com/office/officeart/2005/8/layout/hProcess4"/>
    <dgm:cxn modelId="{D2AF2ABE-56D4-A743-A8B7-7208A5C85128}" type="presParOf" srcId="{C5263378-F8FC-9948-9506-AFFB16E24EFF}" destId="{775FAAB3-4D91-A447-9511-B23576A569C3}" srcOrd="0" destOrd="0" presId="urn:microsoft.com/office/officeart/2005/8/layout/hProcess4"/>
    <dgm:cxn modelId="{CF632D67-1831-D644-84B6-61CDE971A255}" type="presParOf" srcId="{775FAAB3-4D91-A447-9511-B23576A569C3}" destId="{E79E994D-EC94-0546-BC36-8D595BBC7123}" srcOrd="0" destOrd="0" presId="urn:microsoft.com/office/officeart/2005/8/layout/hProcess4"/>
    <dgm:cxn modelId="{9721F8CA-8D34-AE43-ACF2-DC9547A426E0}" type="presParOf" srcId="{775FAAB3-4D91-A447-9511-B23576A569C3}" destId="{71F0F27D-0DD7-0743-B9CA-0FE2314D725A}" srcOrd="1" destOrd="0" presId="urn:microsoft.com/office/officeart/2005/8/layout/hProcess4"/>
    <dgm:cxn modelId="{E9A1EADA-1CB7-E64D-93A8-5D08920F6F47}" type="presParOf" srcId="{775FAAB3-4D91-A447-9511-B23576A569C3}" destId="{3E7D5288-F0B9-6F41-9BDD-B36D0B2B3701}" srcOrd="2" destOrd="0" presId="urn:microsoft.com/office/officeart/2005/8/layout/hProcess4"/>
    <dgm:cxn modelId="{A0C5F132-49B2-B346-9DED-A36A6157109D}" type="presParOf" srcId="{775FAAB3-4D91-A447-9511-B23576A569C3}" destId="{701707D4-C2F6-0A4B-8969-D7BD328C74A4}" srcOrd="3" destOrd="0" presId="urn:microsoft.com/office/officeart/2005/8/layout/hProcess4"/>
    <dgm:cxn modelId="{25B98867-FA09-0149-970A-5F2C92D39F83}" type="presParOf" srcId="{775FAAB3-4D91-A447-9511-B23576A569C3}" destId="{ED2A2AAA-E1B1-AA41-AD54-8AF8C6BED7E7}" srcOrd="4" destOrd="0" presId="urn:microsoft.com/office/officeart/2005/8/layout/hProcess4"/>
    <dgm:cxn modelId="{9B746159-D77A-9345-8B98-8EBE656E5D2F}" type="presParOf" srcId="{C5263378-F8FC-9948-9506-AFFB16E24EFF}" destId="{7E1A274C-0794-FD40-A786-CD37B0852642}" srcOrd="1" destOrd="0" presId="urn:microsoft.com/office/officeart/2005/8/layout/hProcess4"/>
    <dgm:cxn modelId="{07D13B5E-5E72-7C48-BEAA-580F83E06CA3}" type="presParOf" srcId="{C5263378-F8FC-9948-9506-AFFB16E24EFF}" destId="{73CE1736-2FB5-944D-A1FD-20B4B5AE5AB0}" srcOrd="2" destOrd="0" presId="urn:microsoft.com/office/officeart/2005/8/layout/hProcess4"/>
    <dgm:cxn modelId="{1944B3E9-8CE7-9649-A413-E86B74A8DCAF}" type="presParOf" srcId="{73CE1736-2FB5-944D-A1FD-20B4B5AE5AB0}" destId="{A7DBDA01-ECFB-554E-B09C-440589E176A4}" srcOrd="0" destOrd="0" presId="urn:microsoft.com/office/officeart/2005/8/layout/hProcess4"/>
    <dgm:cxn modelId="{5E1373A5-23CC-7D48-9C57-D5740E292F47}" type="presParOf" srcId="{73CE1736-2FB5-944D-A1FD-20B4B5AE5AB0}" destId="{2819E564-8D10-BE4B-8D8D-3F1F79C6A03A}" srcOrd="1" destOrd="0" presId="urn:microsoft.com/office/officeart/2005/8/layout/hProcess4"/>
    <dgm:cxn modelId="{3A2A5BA9-CA69-B84F-90A2-CAE7D890FD3D}" type="presParOf" srcId="{73CE1736-2FB5-944D-A1FD-20B4B5AE5AB0}" destId="{41F747D3-068D-F244-9DAD-C2A2961F0F7F}" srcOrd="2" destOrd="0" presId="urn:microsoft.com/office/officeart/2005/8/layout/hProcess4"/>
    <dgm:cxn modelId="{B8D349CC-09DD-3449-91AF-720CD821E6F2}" type="presParOf" srcId="{73CE1736-2FB5-944D-A1FD-20B4B5AE5AB0}" destId="{A70F423B-3936-874E-8383-537368D0A4B5}" srcOrd="3" destOrd="0" presId="urn:microsoft.com/office/officeart/2005/8/layout/hProcess4"/>
    <dgm:cxn modelId="{A130CCDF-31D3-204B-9303-F52713E57FB4}" type="presParOf" srcId="{73CE1736-2FB5-944D-A1FD-20B4B5AE5AB0}" destId="{FE3086C8-2741-5349-B197-F5D9D053F829}" srcOrd="4" destOrd="0" presId="urn:microsoft.com/office/officeart/2005/8/layout/hProcess4"/>
    <dgm:cxn modelId="{5F705353-6296-5B4B-8A50-10630680F4AE}" type="presParOf" srcId="{C5263378-F8FC-9948-9506-AFFB16E24EFF}" destId="{92090E16-9C7F-744E-BB78-260DD83923E0}" srcOrd="3" destOrd="0" presId="urn:microsoft.com/office/officeart/2005/8/layout/hProcess4"/>
    <dgm:cxn modelId="{4867BADE-D91B-BF4A-A3EB-0B65B830252B}" type="presParOf" srcId="{C5263378-F8FC-9948-9506-AFFB16E24EFF}" destId="{4606F406-E68D-B844-B7F3-55548E867979}" srcOrd="4" destOrd="0" presId="urn:microsoft.com/office/officeart/2005/8/layout/hProcess4"/>
    <dgm:cxn modelId="{3317E9B7-B717-2244-81C7-F4A072F0E1C4}" type="presParOf" srcId="{4606F406-E68D-B844-B7F3-55548E867979}" destId="{4FCEF858-E73B-6646-B528-004B49EBF1BE}" srcOrd="0" destOrd="0" presId="urn:microsoft.com/office/officeart/2005/8/layout/hProcess4"/>
    <dgm:cxn modelId="{BF47FAD0-83DF-0543-BD7A-BC2E1300F45E}" type="presParOf" srcId="{4606F406-E68D-B844-B7F3-55548E867979}" destId="{32B250BC-F5DF-0246-AC88-78CF4A4D7C89}" srcOrd="1" destOrd="0" presId="urn:microsoft.com/office/officeart/2005/8/layout/hProcess4"/>
    <dgm:cxn modelId="{8E629298-E931-8B42-A0E7-ECA3F00052AF}" type="presParOf" srcId="{4606F406-E68D-B844-B7F3-55548E867979}" destId="{61B116C2-022F-A040-9D19-9621AFE69E98}" srcOrd="2" destOrd="0" presId="urn:microsoft.com/office/officeart/2005/8/layout/hProcess4"/>
    <dgm:cxn modelId="{75356835-1667-F543-A217-74689F267028}" type="presParOf" srcId="{4606F406-E68D-B844-B7F3-55548E867979}" destId="{21450F4C-DDF1-AF40-B15E-2E9189F008F0}" srcOrd="3" destOrd="0" presId="urn:microsoft.com/office/officeart/2005/8/layout/hProcess4"/>
    <dgm:cxn modelId="{AC34FB48-331E-7E41-9662-25EE60F18C7C}" type="presParOf" srcId="{4606F406-E68D-B844-B7F3-55548E867979}" destId="{7DA6C66C-3D44-464F-9144-B0351E9146C1}" srcOrd="4" destOrd="0" presId="urn:microsoft.com/office/officeart/2005/8/layout/hProcess4"/>
    <dgm:cxn modelId="{DEBC7767-FEAC-8D4C-8072-A764C4FC6F68}" type="presParOf" srcId="{C5263378-F8FC-9948-9506-AFFB16E24EFF}" destId="{0A5314E4-A7EC-E243-9701-CB57FA4A930B}" srcOrd="5" destOrd="0" presId="urn:microsoft.com/office/officeart/2005/8/layout/hProcess4"/>
    <dgm:cxn modelId="{A1F9A94D-4467-FF43-B064-CCF9DE959F6A}" type="presParOf" srcId="{C5263378-F8FC-9948-9506-AFFB16E24EFF}" destId="{1C2A7BF4-9464-8D4E-9773-18BD3AF2689C}" srcOrd="6" destOrd="0" presId="urn:microsoft.com/office/officeart/2005/8/layout/hProcess4"/>
    <dgm:cxn modelId="{DA4A3538-23CB-FF41-ADDB-A845FA4F9FAC}" type="presParOf" srcId="{1C2A7BF4-9464-8D4E-9773-18BD3AF2689C}" destId="{9C20DFC1-D405-A84F-B9B8-4F31DA4164B3}" srcOrd="0" destOrd="0" presId="urn:microsoft.com/office/officeart/2005/8/layout/hProcess4"/>
    <dgm:cxn modelId="{2922445A-A451-D74A-87B1-ADB9D3D2CCCC}" type="presParOf" srcId="{1C2A7BF4-9464-8D4E-9773-18BD3AF2689C}" destId="{8EAE7A6F-1807-BC49-81AA-F94A630FBF8E}" srcOrd="1" destOrd="0" presId="urn:microsoft.com/office/officeart/2005/8/layout/hProcess4"/>
    <dgm:cxn modelId="{6997F0E4-C5F8-E943-BE0F-A8A2852122EE}" type="presParOf" srcId="{1C2A7BF4-9464-8D4E-9773-18BD3AF2689C}" destId="{5CA4B7CA-0757-154E-80AC-778913F60A7C}" srcOrd="2" destOrd="0" presId="urn:microsoft.com/office/officeart/2005/8/layout/hProcess4"/>
    <dgm:cxn modelId="{ECCD92E7-43BF-D640-BA1B-238B1512A537}" type="presParOf" srcId="{1C2A7BF4-9464-8D4E-9773-18BD3AF2689C}" destId="{F373D950-7841-4543-ADF1-72EB880E2184}" srcOrd="3" destOrd="0" presId="urn:microsoft.com/office/officeart/2005/8/layout/hProcess4"/>
    <dgm:cxn modelId="{46E084DB-6A37-4745-AA5C-F2F801FC93D9}" type="presParOf" srcId="{1C2A7BF4-9464-8D4E-9773-18BD3AF2689C}" destId="{6ECBFD3C-E756-6548-B68D-4E71BB015AD8}" srcOrd="4" destOrd="0" presId="urn:microsoft.com/office/officeart/2005/8/layout/hProcess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F0F27D-0DD7-0743-B9CA-0FE2314D725A}">
      <dsp:nvSpPr>
        <dsp:cNvPr id="0" name=""/>
        <dsp:cNvSpPr/>
      </dsp:nvSpPr>
      <dsp:spPr>
        <a:xfrm flipH="1" flipV="1">
          <a:off x="296704" y="3476457"/>
          <a:ext cx="9137" cy="9147"/>
        </a:xfrm>
        <a:prstGeom prst="roundRect">
          <a:avLst>
            <a:gd name="adj" fmla="val 10000"/>
          </a:avLst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E1A274C-0794-FD40-A786-CD37B0852642}">
      <dsp:nvSpPr>
        <dsp:cNvPr id="0" name=""/>
        <dsp:cNvSpPr/>
      </dsp:nvSpPr>
      <dsp:spPr>
        <a:xfrm>
          <a:off x="1026380" y="1438827"/>
          <a:ext cx="2173807" cy="2173807"/>
        </a:xfrm>
        <a:prstGeom prst="leftCircularArrow">
          <a:avLst>
            <a:gd name="adj1" fmla="val 3710"/>
            <a:gd name="adj2" fmla="val 462599"/>
            <a:gd name="adj3" fmla="val 2238110"/>
            <a:gd name="adj4" fmla="val 9024489"/>
            <a:gd name="adj5" fmla="val 4328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01707D4-C2F6-0A4B-8969-D7BD328C74A4}">
      <dsp:nvSpPr>
        <dsp:cNvPr id="0" name=""/>
        <dsp:cNvSpPr/>
      </dsp:nvSpPr>
      <dsp:spPr>
        <a:xfrm>
          <a:off x="417044" y="2361524"/>
          <a:ext cx="1654143" cy="65779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195" tIns="24130" rIns="36195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Knowing What We Want</a:t>
          </a:r>
        </a:p>
      </dsp:txBody>
      <dsp:txXfrm>
        <a:off x="436310" y="2380790"/>
        <a:ext cx="1615611" cy="619266"/>
      </dsp:txXfrm>
    </dsp:sp>
    <dsp:sp modelId="{2819E564-8D10-BE4B-8D8D-3F1F79C6A03A}">
      <dsp:nvSpPr>
        <dsp:cNvPr id="0" name=""/>
        <dsp:cNvSpPr/>
      </dsp:nvSpPr>
      <dsp:spPr>
        <a:xfrm>
          <a:off x="2455192" y="1155560"/>
          <a:ext cx="1860911" cy="1534863"/>
        </a:xfrm>
        <a:prstGeom prst="roundRect">
          <a:avLst>
            <a:gd name="adj" fmla="val 10000"/>
          </a:avLst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Minimum Qualifications</a:t>
          </a:r>
        </a:p>
      </dsp:txBody>
      <dsp:txXfrm>
        <a:off x="2490513" y="1519780"/>
        <a:ext cx="1790269" cy="1135321"/>
      </dsp:txXfrm>
    </dsp:sp>
    <dsp:sp modelId="{92090E16-9C7F-744E-BB78-260DD83923E0}">
      <dsp:nvSpPr>
        <dsp:cNvPr id="0" name=""/>
        <dsp:cNvSpPr/>
      </dsp:nvSpPr>
      <dsp:spPr>
        <a:xfrm>
          <a:off x="3756996" y="161643"/>
          <a:ext cx="2469726" cy="2469726"/>
        </a:xfrm>
        <a:prstGeom prst="circularArrow">
          <a:avLst>
            <a:gd name="adj1" fmla="val 3265"/>
            <a:gd name="adj2" fmla="val 402878"/>
            <a:gd name="adj3" fmla="val 19591424"/>
            <a:gd name="adj4" fmla="val 12745323"/>
            <a:gd name="adj5" fmla="val 3809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70F423B-3936-874E-8383-537368D0A4B5}">
      <dsp:nvSpPr>
        <dsp:cNvPr id="0" name=""/>
        <dsp:cNvSpPr/>
      </dsp:nvSpPr>
      <dsp:spPr>
        <a:xfrm>
          <a:off x="2820609" y="728122"/>
          <a:ext cx="1654143" cy="65779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195" tIns="24130" rIns="36195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Setting Up for Success</a:t>
          </a:r>
        </a:p>
      </dsp:txBody>
      <dsp:txXfrm>
        <a:off x="2839875" y="747388"/>
        <a:ext cx="1615611" cy="619266"/>
      </dsp:txXfrm>
    </dsp:sp>
    <dsp:sp modelId="{32B250BC-F5DF-0246-AC88-78CF4A4D7C89}">
      <dsp:nvSpPr>
        <dsp:cNvPr id="0" name=""/>
        <dsp:cNvSpPr/>
      </dsp:nvSpPr>
      <dsp:spPr>
        <a:xfrm>
          <a:off x="4906877" y="1155560"/>
          <a:ext cx="1860911" cy="1534863"/>
        </a:xfrm>
        <a:prstGeom prst="roundRect">
          <a:avLst>
            <a:gd name="adj" fmla="val 10000"/>
          </a:avLst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Experience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Passion</a:t>
          </a:r>
        </a:p>
      </dsp:txBody>
      <dsp:txXfrm>
        <a:off x="4942198" y="1190881"/>
        <a:ext cx="1790269" cy="1135321"/>
      </dsp:txXfrm>
    </dsp:sp>
    <dsp:sp modelId="{0A5314E4-A7EC-E243-9701-CB57FA4A930B}">
      <dsp:nvSpPr>
        <dsp:cNvPr id="0" name=""/>
        <dsp:cNvSpPr/>
      </dsp:nvSpPr>
      <dsp:spPr>
        <a:xfrm>
          <a:off x="5929749" y="1438827"/>
          <a:ext cx="2173807" cy="2173807"/>
        </a:xfrm>
        <a:prstGeom prst="leftCircularArrow">
          <a:avLst>
            <a:gd name="adj1" fmla="val 3710"/>
            <a:gd name="adj2" fmla="val 462599"/>
            <a:gd name="adj3" fmla="val 2238110"/>
            <a:gd name="adj4" fmla="val 9024489"/>
            <a:gd name="adj5" fmla="val 4328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1450F4C-DDF1-AF40-B15E-2E9189F008F0}">
      <dsp:nvSpPr>
        <dsp:cNvPr id="0" name=""/>
        <dsp:cNvSpPr/>
      </dsp:nvSpPr>
      <dsp:spPr>
        <a:xfrm>
          <a:off x="5320413" y="2361524"/>
          <a:ext cx="1654143" cy="65779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195" tIns="24130" rIns="36195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Resume &amp; Cover Letter</a:t>
          </a:r>
        </a:p>
      </dsp:txBody>
      <dsp:txXfrm>
        <a:off x="5339679" y="2380790"/>
        <a:ext cx="1615611" cy="619266"/>
      </dsp:txXfrm>
    </dsp:sp>
    <dsp:sp modelId="{8EAE7A6F-1807-BC49-81AA-F94A630FBF8E}">
      <dsp:nvSpPr>
        <dsp:cNvPr id="0" name=""/>
        <dsp:cNvSpPr/>
      </dsp:nvSpPr>
      <dsp:spPr>
        <a:xfrm>
          <a:off x="7358561" y="1155560"/>
          <a:ext cx="1860911" cy="1534863"/>
        </a:xfrm>
        <a:prstGeom prst="roundRect">
          <a:avLst>
            <a:gd name="adj" fmla="val 10000"/>
          </a:avLst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15 Min. Demo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Questions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Selection</a:t>
          </a:r>
        </a:p>
      </dsp:txBody>
      <dsp:txXfrm>
        <a:off x="7393882" y="1519780"/>
        <a:ext cx="1790269" cy="1135321"/>
      </dsp:txXfrm>
    </dsp:sp>
    <dsp:sp modelId="{F373D950-7841-4543-ADF1-72EB880E2184}">
      <dsp:nvSpPr>
        <dsp:cNvPr id="0" name=""/>
        <dsp:cNvSpPr/>
      </dsp:nvSpPr>
      <dsp:spPr>
        <a:xfrm>
          <a:off x="7772097" y="826661"/>
          <a:ext cx="1654143" cy="65779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195" tIns="24130" rIns="36195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Interview Process</a:t>
          </a:r>
        </a:p>
      </dsp:txBody>
      <dsp:txXfrm>
        <a:off x="7791363" y="845927"/>
        <a:ext cx="1615611" cy="61926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840" cy="466434"/>
          </a:xfrm>
          <a:prstGeom prst="rect">
            <a:avLst/>
          </a:prstGeom>
        </p:spPr>
        <p:txBody>
          <a:bodyPr vert="horz" lIns="93164" tIns="46582" rIns="93164" bIns="4658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1"/>
            <a:ext cx="3037840" cy="466434"/>
          </a:xfrm>
          <a:prstGeom prst="rect">
            <a:avLst/>
          </a:prstGeom>
        </p:spPr>
        <p:txBody>
          <a:bodyPr vert="horz" lIns="93164" tIns="46582" rIns="93164" bIns="46582" rtlCol="0"/>
          <a:lstStyle>
            <a:lvl1pPr algn="r">
              <a:defRPr sz="1200"/>
            </a:lvl1pPr>
          </a:lstStyle>
          <a:p>
            <a:fld id="{0916F1AC-565B-4470-A482-994D6CCCF2D4}" type="datetimeFigureOut">
              <a:rPr lang="en-US" smtClean="0"/>
              <a:t>9/17/19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8"/>
            <a:ext cx="3037840" cy="466433"/>
          </a:xfrm>
          <a:prstGeom prst="rect">
            <a:avLst/>
          </a:prstGeom>
        </p:spPr>
        <p:txBody>
          <a:bodyPr vert="horz" lIns="93164" tIns="46582" rIns="93164" bIns="4658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8"/>
            <a:ext cx="3037840" cy="466433"/>
          </a:xfrm>
          <a:prstGeom prst="rect">
            <a:avLst/>
          </a:prstGeom>
        </p:spPr>
        <p:txBody>
          <a:bodyPr vert="horz" lIns="93164" tIns="46582" rIns="93164" bIns="46582" rtlCol="0" anchor="b"/>
          <a:lstStyle>
            <a:lvl1pPr algn="r">
              <a:defRPr sz="1200"/>
            </a:lvl1pPr>
          </a:lstStyle>
          <a:p>
            <a:fld id="{77436CD0-D4B5-4468-A883-7D73855E6C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362093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840" cy="466434"/>
          </a:xfrm>
          <a:prstGeom prst="rect">
            <a:avLst/>
          </a:prstGeom>
        </p:spPr>
        <p:txBody>
          <a:bodyPr vert="horz" lIns="93164" tIns="46582" rIns="93164" bIns="4658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1"/>
            <a:ext cx="3037840" cy="466434"/>
          </a:xfrm>
          <a:prstGeom prst="rect">
            <a:avLst/>
          </a:prstGeom>
        </p:spPr>
        <p:txBody>
          <a:bodyPr vert="horz" lIns="93164" tIns="46582" rIns="93164" bIns="46582" rtlCol="0"/>
          <a:lstStyle>
            <a:lvl1pPr algn="r">
              <a:defRPr sz="1200"/>
            </a:lvl1pPr>
          </a:lstStyle>
          <a:p>
            <a:fld id="{4AE6DC56-A678-DC40-9B9C-4BEBE3E2B30A}" type="datetimeFigureOut">
              <a:rPr lang="en-US" smtClean="0"/>
              <a:t>9/17/19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64" tIns="46582" rIns="93164" bIns="4658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3"/>
            <a:ext cx="5608320" cy="3660458"/>
          </a:xfrm>
          <a:prstGeom prst="rect">
            <a:avLst/>
          </a:prstGeom>
        </p:spPr>
        <p:txBody>
          <a:bodyPr vert="horz" lIns="93164" tIns="46582" rIns="93164" bIns="46582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8"/>
            <a:ext cx="3037840" cy="466433"/>
          </a:xfrm>
          <a:prstGeom prst="rect">
            <a:avLst/>
          </a:prstGeom>
        </p:spPr>
        <p:txBody>
          <a:bodyPr vert="horz" lIns="93164" tIns="46582" rIns="93164" bIns="4658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8"/>
            <a:ext cx="3037840" cy="466433"/>
          </a:xfrm>
          <a:prstGeom prst="rect">
            <a:avLst/>
          </a:prstGeom>
        </p:spPr>
        <p:txBody>
          <a:bodyPr vert="horz" lIns="93164" tIns="46582" rIns="93164" bIns="46582" rtlCol="0" anchor="b"/>
          <a:lstStyle>
            <a:lvl1pPr algn="r">
              <a:defRPr sz="1200"/>
            </a:lvl1pPr>
          </a:lstStyle>
          <a:p>
            <a:fld id="{9A9ECEE6-2150-0F47-9A09-1AF3C12275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817035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ESL Classes (Life Skills):		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Beginning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Intermediate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Advanced I and II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TOEFL (Test of English as a Foreign Language)</a:t>
            </a:r>
          </a:p>
          <a:p>
            <a:r>
              <a:rPr lang="en-US" dirty="0"/>
              <a:t>ESL Blended Learning</a:t>
            </a:r>
          </a:p>
          <a:p>
            <a:r>
              <a:rPr lang="en-US" dirty="0"/>
              <a:t>Computer Basics</a:t>
            </a:r>
          </a:p>
          <a:p>
            <a:r>
              <a:rPr lang="en-US" dirty="0"/>
              <a:t>IELCE/Citizenship</a:t>
            </a:r>
          </a:p>
          <a:p>
            <a:r>
              <a:rPr lang="en-US" dirty="0"/>
              <a:t>Volunteer Tutoring and Labs (Conversation and Writing)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4BE6CA-7843-9A4B-8FC9-82A31CC9CB3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5981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32513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Reduce Stress </a:t>
            </a:r>
          </a:p>
          <a:p>
            <a:r>
              <a:rPr lang="en-US" dirty="0"/>
              <a:t>Improved Job performance</a:t>
            </a:r>
          </a:p>
          <a:p>
            <a:r>
              <a:rPr lang="en-US" dirty="0"/>
              <a:t>Employee Satisfaction</a:t>
            </a:r>
          </a:p>
          <a:p>
            <a:r>
              <a:rPr lang="en-US" dirty="0"/>
              <a:t>Better retention</a:t>
            </a:r>
          </a:p>
        </p:txBody>
      </p:sp>
    </p:spTree>
    <p:extLst>
      <p:ext uri="{BB962C8B-B14F-4D97-AF65-F5344CB8AC3E}">
        <p14:creationId xmlns:p14="http://schemas.microsoft.com/office/powerpoint/2010/main" val="23687001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Our experience is mainly with part-time Teachers, and Subs but we hope you can see that this is transferrable.</a:t>
            </a:r>
          </a:p>
          <a:p>
            <a:r>
              <a:rPr lang="en-US" dirty="0"/>
              <a:t>Stay on </a:t>
            </a:r>
            <a:r>
              <a:rPr lang="en-US" dirty="0" err="1"/>
              <a:t>menti</a:t>
            </a:r>
            <a:r>
              <a:rPr lang="en-US" dirty="0"/>
              <a:t> for a bit</a:t>
            </a:r>
          </a:p>
        </p:txBody>
      </p:sp>
    </p:spTree>
    <p:extLst>
      <p:ext uri="{BB962C8B-B14F-4D97-AF65-F5344CB8AC3E}">
        <p14:creationId xmlns:p14="http://schemas.microsoft.com/office/powerpoint/2010/main" val="90808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9ECEE6-2150-0F47-9A09-1AF3C122757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9659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Knowing What We Want</a:t>
            </a:r>
          </a:p>
          <a:p>
            <a:r>
              <a:rPr lang="en-US" dirty="0"/>
              <a:t>Setting Ourselves Up for Success</a:t>
            </a:r>
          </a:p>
          <a:p>
            <a:pPr lvl="1"/>
            <a:r>
              <a:rPr lang="en-US" dirty="0"/>
              <a:t>The Entryway - Minimum Qualifications</a:t>
            </a:r>
          </a:p>
          <a:p>
            <a:pPr lvl="1"/>
            <a:endParaRPr lang="en-US" dirty="0"/>
          </a:p>
          <a:p>
            <a:r>
              <a:rPr lang="en-US" dirty="0"/>
              <a:t>Resume and Cover Letters</a:t>
            </a:r>
          </a:p>
          <a:p>
            <a:pPr lvl="1"/>
            <a:r>
              <a:rPr lang="en-US" dirty="0"/>
              <a:t>Experience and passion</a:t>
            </a:r>
          </a:p>
          <a:p>
            <a:r>
              <a:rPr lang="en-US" dirty="0"/>
              <a:t>Interview Process</a:t>
            </a:r>
          </a:p>
          <a:p>
            <a:pPr lvl="1"/>
            <a:r>
              <a:rPr lang="en-US" dirty="0"/>
              <a:t>Show Us You Can Teach Adult ESL Students – the Ten-minute Teaching Demonstration </a:t>
            </a:r>
          </a:p>
          <a:p>
            <a:pPr lvl="1"/>
            <a:r>
              <a:rPr lang="en-US" dirty="0"/>
              <a:t>Questions-have them standardized. We use</a:t>
            </a:r>
            <a:r>
              <a:rPr lang="en-US" baseline="0" dirty="0"/>
              <a:t> a standardized set of questions, along with instructions, so that anyone can fill in for us if something comes up (and none of us is able to be present)</a:t>
            </a:r>
            <a:endParaRPr lang="en-US" dirty="0"/>
          </a:p>
          <a:p>
            <a:pPr lvl="1"/>
            <a:r>
              <a:rPr lang="en-US" dirty="0"/>
              <a:t>Selection of Candidates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4BE6CA-7843-9A4B-8FC9-82A31CC9CB3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9096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Communication</a:t>
            </a:r>
            <a:r>
              <a:rPr lang="en-US" baseline="0" dirty="0"/>
              <a:t>—vlog, email, </a:t>
            </a:r>
            <a:r>
              <a:rPr lang="en-US" baseline="0" dirty="0" err="1"/>
              <a:t>marco</a:t>
            </a:r>
            <a:r>
              <a:rPr lang="en-US" baseline="0" dirty="0"/>
              <a:t> polo, meetings, etc. Different styles to meet the preference of teachers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00D771-E649-4C7D-A26D-5EA00CA357B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08352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preserve="1" userDrawn="1">
  <p:cSld name="Title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99">
            <a:extLst>
              <a:ext uri="{FF2B5EF4-FFF2-40B4-BE49-F238E27FC236}">
                <a16:creationId xmlns:a16="http://schemas.microsoft.com/office/drawing/2014/main" id="{507D5B83-BE3C-3443-AE16-C3D96073205E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2184400" y="2655767"/>
            <a:ext cx="7823200" cy="1546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>
                <a:solidFill>
                  <a:schemeClr val="bg1"/>
                </a:solidFill>
                <a:latin typeface="+mj-l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389002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color" preserve="1">
  <p:cSld name="Blank color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1884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112">
            <a:extLst>
              <a:ext uri="{FF2B5EF4-FFF2-40B4-BE49-F238E27FC236}">
                <a16:creationId xmlns:a16="http://schemas.microsoft.com/office/drawing/2014/main" id="{D2739681-B87D-904D-87E8-473C490CDC6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485900" y="1754793"/>
            <a:ext cx="9220400" cy="4404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t" anchorCtr="0"/>
          <a:lstStyle>
            <a:lvl1pPr marL="609585" lvl="0" indent="-507987">
              <a:spcBef>
                <a:spcPts val="800"/>
              </a:spcBef>
              <a:spcAft>
                <a:spcPts val="0"/>
              </a:spcAft>
              <a:buClr>
                <a:schemeClr val="bg1"/>
              </a:buClr>
              <a:buSzPts val="2400"/>
              <a:buChar char="-"/>
              <a:defRPr sz="2800">
                <a:solidFill>
                  <a:schemeClr val="bg1"/>
                </a:solidFill>
                <a:latin typeface="+mn-lt"/>
              </a:defRPr>
            </a:lvl1pPr>
            <a:lvl2pPr marL="1219170" lvl="1" indent="-507987">
              <a:spcBef>
                <a:spcPts val="0"/>
              </a:spcBef>
              <a:spcAft>
                <a:spcPts val="0"/>
              </a:spcAft>
              <a:buSzPts val="2400"/>
              <a:buChar char="-"/>
              <a:defRPr/>
            </a:lvl2pPr>
            <a:lvl3pPr marL="1828754" lvl="2" indent="-507987">
              <a:spcBef>
                <a:spcPts val="0"/>
              </a:spcBef>
              <a:spcAft>
                <a:spcPts val="0"/>
              </a:spcAft>
              <a:buSzPts val="2400"/>
              <a:buChar char="-"/>
              <a:defRPr/>
            </a:lvl3pPr>
            <a:lvl4pPr marL="2438339" lvl="3" indent="-507987">
              <a:spcBef>
                <a:spcPts val="0"/>
              </a:spcBef>
              <a:spcAft>
                <a:spcPts val="0"/>
              </a:spcAft>
              <a:buSzPts val="2400"/>
              <a:buChar char="-"/>
              <a:defRPr/>
            </a:lvl4pPr>
            <a:lvl5pPr marL="3047924" lvl="4" indent="-507987">
              <a:spcBef>
                <a:spcPts val="0"/>
              </a:spcBef>
              <a:spcAft>
                <a:spcPts val="0"/>
              </a:spcAft>
              <a:buSzPts val="2400"/>
              <a:buChar char="-"/>
              <a:defRPr/>
            </a:lvl5pPr>
            <a:lvl6pPr marL="3657509" lvl="5" indent="-507987">
              <a:spcBef>
                <a:spcPts val="0"/>
              </a:spcBef>
              <a:spcAft>
                <a:spcPts val="0"/>
              </a:spcAft>
              <a:buSzPts val="2400"/>
              <a:buChar char="-"/>
              <a:defRPr/>
            </a:lvl6pPr>
            <a:lvl7pPr marL="4267093" lvl="6" indent="-507987">
              <a:spcBef>
                <a:spcPts val="0"/>
              </a:spcBef>
              <a:spcAft>
                <a:spcPts val="0"/>
              </a:spcAft>
              <a:buSzPts val="2400"/>
              <a:buChar char="-"/>
              <a:defRPr/>
            </a:lvl7pPr>
            <a:lvl8pPr marL="4876678" lvl="7" indent="-507987">
              <a:spcBef>
                <a:spcPts val="0"/>
              </a:spcBef>
              <a:spcAft>
                <a:spcPts val="0"/>
              </a:spcAft>
              <a:buSzPts val="2400"/>
              <a:buChar char="-"/>
              <a:defRPr/>
            </a:lvl8pPr>
            <a:lvl9pPr marL="5486263" lvl="8" indent="-507987">
              <a:spcBef>
                <a:spcPts val="0"/>
              </a:spcBef>
              <a:spcAft>
                <a:spcPts val="0"/>
              </a:spcAft>
              <a:buSzPts val="2400"/>
              <a:buChar char="-"/>
              <a:defRPr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405FB8C-0258-ED48-B7DC-2DBB47E3DF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30400" y="503400"/>
            <a:ext cx="8890000" cy="1008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l"/>
            <a:r>
              <a:rPr lang="en-US" sz="4400" dirty="0">
                <a:solidFill>
                  <a:schemeClr val="bg1"/>
                </a:solidFill>
                <a:latin typeface="+mj-lt"/>
              </a:rPr>
              <a:t>Sample Text</a:t>
            </a:r>
          </a:p>
        </p:txBody>
      </p:sp>
    </p:spTree>
    <p:extLst>
      <p:ext uri="{BB962C8B-B14F-4D97-AF65-F5344CB8AC3E}">
        <p14:creationId xmlns:p14="http://schemas.microsoft.com/office/powerpoint/2010/main" val="2638241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90259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5900" y="477833"/>
            <a:ext cx="9220400" cy="9952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00403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0705E-5019-4A35-8A43-76201E0B1FA8}" type="datetime1">
              <a:rPr lang="en-US" smtClean="0"/>
              <a:t>9/17/19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15F04-5E7C-A749-B713-9A3669B56D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119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EB3A1-6CC6-4145-95A2-81610CB11D1C}" type="datetime1">
              <a:rPr lang="en-US" smtClean="0"/>
              <a:t>9/17/19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15F04-5E7C-A749-B713-9A3669B56D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027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192D2-8858-415C-B3D3-FF6A7D62AA7A}" type="datetime1">
              <a:rPr lang="en-US" smtClean="0"/>
              <a:t>9/17/19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15F04-5E7C-A749-B713-9A3669B56D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659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D53E2-44BA-4745-9B79-2F92263C369A}" type="datetime1">
              <a:rPr lang="en-US" smtClean="0"/>
              <a:t>9/17/19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15F04-5E7C-A749-B713-9A3669B56D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800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6C115-B3DD-4701-92C5-4359D534B5D1}" type="datetime1">
              <a:rPr lang="en-US" smtClean="0"/>
              <a:t>9/17/19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15F04-5E7C-A749-B713-9A3669B56D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971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5A378-76C2-43C4-A2E1-196D2E3EAE45}" type="datetime1">
              <a:rPr lang="en-US" smtClean="0"/>
              <a:t>9/17/19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15F04-5E7C-A749-B713-9A3669B56D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798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 preserve="1" userDrawn="1">
  <p:cSld name="Subtitle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101">
            <a:extLst>
              <a:ext uri="{FF2B5EF4-FFF2-40B4-BE49-F238E27FC236}">
                <a16:creationId xmlns:a16="http://schemas.microsoft.com/office/drawing/2014/main" id="{38C9059E-B431-FD4A-B5EA-6778FF40417D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2260600" y="2111133"/>
            <a:ext cx="7670800" cy="1546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b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chemeClr val="bg1"/>
                </a:solidFill>
                <a:latin typeface="+mn-l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6" name="Shape 102">
            <a:extLst>
              <a:ext uri="{FF2B5EF4-FFF2-40B4-BE49-F238E27FC236}">
                <a16:creationId xmlns:a16="http://schemas.microsoft.com/office/drawing/2014/main" id="{D8E6DD21-3877-5B4D-B62F-5A1DD740F993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2260600" y="3989939"/>
            <a:ext cx="7670800" cy="1046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t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>
                <a:solidFill>
                  <a:schemeClr val="bg1"/>
                </a:solidFill>
                <a:latin typeface="+mn-l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7" name="Shape 103">
            <a:extLst>
              <a:ext uri="{FF2B5EF4-FFF2-40B4-BE49-F238E27FC236}">
                <a16:creationId xmlns:a16="http://schemas.microsoft.com/office/drawing/2014/main" id="{EA7E7664-805A-2341-B18E-4D83428D64E5}"/>
              </a:ext>
            </a:extLst>
          </p:cNvPr>
          <p:cNvSpPr/>
          <p:nvPr userDrawn="1"/>
        </p:nvSpPr>
        <p:spPr>
          <a:xfrm>
            <a:off x="5238800" y="3784600"/>
            <a:ext cx="1714400" cy="12800"/>
          </a:xfrm>
          <a:prstGeom prst="rect">
            <a:avLst/>
          </a:prstGeom>
          <a:solidFill>
            <a:srgbClr val="003290">
              <a:alpha val="2346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10587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E1B5F-509B-4CF8-90F9-A7FE30112BC1}" type="datetime1">
              <a:rPr lang="en-US" smtClean="0"/>
              <a:t>9/17/19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15F04-5E7C-A749-B713-9A3669B56D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494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6D7A5-170A-42A0-A5DC-ADF7E33C7721}" type="datetime1">
              <a:rPr lang="en-US" smtClean="0"/>
              <a:t>9/17/19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15F04-5E7C-A749-B713-9A3669B56D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985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EDA61-8A8D-4F4E-B012-E9422CA08B23}" type="datetime1">
              <a:rPr lang="en-US" smtClean="0"/>
              <a:t>9/17/19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15F04-5E7C-A749-B713-9A3669B56D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633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A5DB3-A7F7-4BBD-8EDE-79AAC22ACA84}" type="datetime1">
              <a:rPr lang="en-US" smtClean="0"/>
              <a:t>9/17/19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15F04-5E7C-A749-B713-9A3669B56D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4069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5D030-595F-4EA9-B1F0-D35D9417E9E5}" type="datetime1">
              <a:rPr lang="en-US" smtClean="0"/>
              <a:t>9/17/19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15F04-5E7C-A749-B713-9A3669B56D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95383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F4B04-1B90-4897-9432-D1A04BD63E3B}" type="datetime1">
              <a:rPr lang="en-US" smtClean="0"/>
              <a:t>9/17/19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15F04-5E7C-A749-B713-9A3669B56DB3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7263066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0864D-2A8A-42D2-A978-1271D330FCCD}" type="datetime1">
              <a:rPr lang="en-US" smtClean="0"/>
              <a:t>9/17/19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15F04-5E7C-A749-B713-9A3669B56D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93664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67820E-9241-460D-B447-5E354F63852E}" type="datetime1">
              <a:rPr lang="en-US" smtClean="0"/>
              <a:t>9/17/19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15F04-5E7C-A749-B713-9A3669B56D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50739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06618-6848-4B0E-AD5C-6C2B58852771}" type="datetime1">
              <a:rPr lang="en-US" smtClean="0"/>
              <a:t>9/17/19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15F04-5E7C-A749-B713-9A3669B56D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93110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A7EBA-17F4-4D58-A54C-99261F5562E3}" type="datetime1">
              <a:rPr lang="en-US" smtClean="0"/>
              <a:t>9/17/19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15F04-5E7C-A749-B713-9A3669B56D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525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 preserve="1">
  <p:cSld name="Quote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 txBox="1">
            <a:spLocks noGrp="1"/>
          </p:cNvSpPr>
          <p:nvPr>
            <p:ph type="body" idx="1"/>
          </p:nvPr>
        </p:nvSpPr>
        <p:spPr>
          <a:xfrm>
            <a:off x="2413000" y="1968000"/>
            <a:ext cx="7366000" cy="1093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609585" lvl="0" indent="-558786" algn="ctr" rtl="0">
              <a:spcBef>
                <a:spcPts val="800"/>
              </a:spcBef>
              <a:spcAft>
                <a:spcPts val="0"/>
              </a:spcAft>
              <a:buSzPts val="3000"/>
              <a:buFont typeface="Roboto Slab Light"/>
              <a:buChar char="-"/>
              <a:defRPr sz="4000">
                <a:latin typeface="Roboto Slab Light"/>
                <a:ea typeface="Roboto Slab Light"/>
                <a:cs typeface="Roboto Slab Light"/>
                <a:sym typeface="Roboto Slab Light"/>
              </a:defRPr>
            </a:lvl1pPr>
            <a:lvl2pPr marL="1219170" lvl="1" indent="-558786" algn="ctr" rtl="0">
              <a:spcBef>
                <a:spcPts val="0"/>
              </a:spcBef>
              <a:spcAft>
                <a:spcPts val="0"/>
              </a:spcAft>
              <a:buSzPts val="3000"/>
              <a:buFont typeface="Roboto Slab Light"/>
              <a:buChar char="-"/>
              <a:defRPr sz="4000">
                <a:latin typeface="Roboto Slab Light"/>
                <a:ea typeface="Roboto Slab Light"/>
                <a:cs typeface="Roboto Slab Light"/>
                <a:sym typeface="Roboto Slab Light"/>
              </a:defRPr>
            </a:lvl2pPr>
            <a:lvl3pPr marL="1828754" lvl="2" indent="-558786" algn="ctr" rtl="0">
              <a:spcBef>
                <a:spcPts val="0"/>
              </a:spcBef>
              <a:spcAft>
                <a:spcPts val="0"/>
              </a:spcAft>
              <a:buSzPts val="3000"/>
              <a:buFont typeface="Roboto Slab Light"/>
              <a:buChar char="-"/>
              <a:defRPr sz="4000">
                <a:latin typeface="Roboto Slab Light"/>
                <a:ea typeface="Roboto Slab Light"/>
                <a:cs typeface="Roboto Slab Light"/>
                <a:sym typeface="Roboto Slab Light"/>
              </a:defRPr>
            </a:lvl3pPr>
            <a:lvl4pPr marL="2438339" lvl="3" indent="-558786" algn="ctr" rtl="0">
              <a:spcBef>
                <a:spcPts val="0"/>
              </a:spcBef>
              <a:spcAft>
                <a:spcPts val="0"/>
              </a:spcAft>
              <a:buSzPts val="3000"/>
              <a:buFont typeface="Roboto Slab Light"/>
              <a:buChar char="-"/>
              <a:defRPr sz="4000">
                <a:latin typeface="Roboto Slab Light"/>
                <a:ea typeface="Roboto Slab Light"/>
                <a:cs typeface="Roboto Slab Light"/>
                <a:sym typeface="Roboto Slab Light"/>
              </a:defRPr>
            </a:lvl4pPr>
            <a:lvl5pPr marL="3047924" lvl="4" indent="-558786" algn="ctr" rtl="0">
              <a:spcBef>
                <a:spcPts val="0"/>
              </a:spcBef>
              <a:spcAft>
                <a:spcPts val="0"/>
              </a:spcAft>
              <a:buSzPts val="3000"/>
              <a:buFont typeface="Roboto Slab Light"/>
              <a:buChar char="-"/>
              <a:defRPr sz="4000">
                <a:latin typeface="Roboto Slab Light"/>
                <a:ea typeface="Roboto Slab Light"/>
                <a:cs typeface="Roboto Slab Light"/>
                <a:sym typeface="Roboto Slab Light"/>
              </a:defRPr>
            </a:lvl5pPr>
            <a:lvl6pPr marL="3657509" lvl="5" indent="-558786" algn="ctr" rtl="0">
              <a:spcBef>
                <a:spcPts val="0"/>
              </a:spcBef>
              <a:spcAft>
                <a:spcPts val="0"/>
              </a:spcAft>
              <a:buSzPts val="3000"/>
              <a:buFont typeface="Roboto Slab Light"/>
              <a:buChar char="-"/>
              <a:defRPr sz="4000">
                <a:latin typeface="Roboto Slab Light"/>
                <a:ea typeface="Roboto Slab Light"/>
                <a:cs typeface="Roboto Slab Light"/>
                <a:sym typeface="Roboto Slab Light"/>
              </a:defRPr>
            </a:lvl6pPr>
            <a:lvl7pPr marL="4267093" lvl="6" indent="-558786" algn="ctr" rtl="0">
              <a:spcBef>
                <a:spcPts val="0"/>
              </a:spcBef>
              <a:spcAft>
                <a:spcPts val="0"/>
              </a:spcAft>
              <a:buSzPts val="3000"/>
              <a:buFont typeface="Roboto Slab Light"/>
              <a:buChar char="-"/>
              <a:defRPr sz="4000">
                <a:latin typeface="Roboto Slab Light"/>
                <a:ea typeface="Roboto Slab Light"/>
                <a:cs typeface="Roboto Slab Light"/>
                <a:sym typeface="Roboto Slab Light"/>
              </a:defRPr>
            </a:lvl7pPr>
            <a:lvl8pPr marL="4876678" lvl="7" indent="-558786" algn="ctr" rtl="0">
              <a:spcBef>
                <a:spcPts val="0"/>
              </a:spcBef>
              <a:spcAft>
                <a:spcPts val="0"/>
              </a:spcAft>
              <a:buSzPts val="3000"/>
              <a:buFont typeface="Roboto Slab Light"/>
              <a:buChar char="-"/>
              <a:defRPr sz="4000">
                <a:latin typeface="Roboto Slab Light"/>
                <a:ea typeface="Roboto Slab Light"/>
                <a:cs typeface="Roboto Slab Light"/>
                <a:sym typeface="Roboto Slab Light"/>
              </a:defRPr>
            </a:lvl8pPr>
            <a:lvl9pPr marL="5486263" lvl="8" indent="-558786" algn="ctr">
              <a:spcBef>
                <a:spcPts val="0"/>
              </a:spcBef>
              <a:spcAft>
                <a:spcPts val="0"/>
              </a:spcAft>
              <a:buSzPts val="3000"/>
              <a:buFont typeface="Roboto Slab Light"/>
              <a:buChar char="-"/>
              <a:defRPr sz="4000">
                <a:latin typeface="Roboto Slab Light"/>
                <a:ea typeface="Roboto Slab Light"/>
                <a:cs typeface="Roboto Slab Light"/>
                <a:sym typeface="Roboto Slab Light"/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6" name="Shape 106"/>
          <p:cNvSpPr txBox="1"/>
          <p:nvPr/>
        </p:nvSpPr>
        <p:spPr>
          <a:xfrm>
            <a:off x="4791200" y="330625"/>
            <a:ext cx="2609600" cy="8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 b="1">
                <a:solidFill>
                  <a:srgbClr val="FFFFFF"/>
                </a:solidFill>
              </a:rPr>
              <a:t>“</a:t>
            </a:r>
            <a:endParaRPr sz="9600" b="1">
              <a:solidFill>
                <a:srgbClr val="FFFFFF"/>
              </a:solidFill>
            </a:endParaRPr>
          </a:p>
        </p:txBody>
      </p:sp>
      <p:sp>
        <p:nvSpPr>
          <p:cNvPr id="108" name="Shape 108"/>
          <p:cNvSpPr/>
          <p:nvPr/>
        </p:nvSpPr>
        <p:spPr>
          <a:xfrm>
            <a:off x="5238800" y="1498600"/>
            <a:ext cx="1714400" cy="12800"/>
          </a:xfrm>
          <a:prstGeom prst="rect">
            <a:avLst/>
          </a:prstGeom>
          <a:solidFill>
            <a:srgbClr val="003290">
              <a:alpha val="234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132273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03DD8-E5A1-46BB-99C0-D98D0F47699F}" type="datetime1">
              <a:rPr lang="en-US" smtClean="0"/>
              <a:t>9/17/19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15F04-5E7C-A749-B713-9A3669B56D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813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userDrawn="1">
  <p:cSld name="Title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99">
            <a:extLst>
              <a:ext uri="{FF2B5EF4-FFF2-40B4-BE49-F238E27FC236}">
                <a16:creationId xmlns:a16="http://schemas.microsoft.com/office/drawing/2014/main" id="{507D5B83-BE3C-3443-AE16-C3D96073205E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2184400" y="2655767"/>
            <a:ext cx="7823200" cy="1546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>
                <a:solidFill>
                  <a:schemeClr val="bg1"/>
                </a:solidFill>
                <a:latin typeface="+mj-l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5791805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preserve="1" userDrawn="1">
  <p:cSld name="Title + 1 column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/>
          <p:nvPr/>
        </p:nvSpPr>
        <p:spPr>
          <a:xfrm>
            <a:off x="5238800" y="1498600"/>
            <a:ext cx="1714400" cy="12800"/>
          </a:xfrm>
          <a:prstGeom prst="rect">
            <a:avLst/>
          </a:prstGeom>
          <a:solidFill>
            <a:srgbClr val="003290">
              <a:alpha val="234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" name="Shape 112">
            <a:extLst>
              <a:ext uri="{FF2B5EF4-FFF2-40B4-BE49-F238E27FC236}">
                <a16:creationId xmlns:a16="http://schemas.microsoft.com/office/drawing/2014/main" id="{4503C6E1-C287-8E44-83B3-B8684121DF8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485900" y="1754793"/>
            <a:ext cx="9220400" cy="4404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t" anchorCtr="0"/>
          <a:lstStyle>
            <a:lvl1pPr marL="609585" lvl="0" indent="-507987">
              <a:spcBef>
                <a:spcPts val="800"/>
              </a:spcBef>
              <a:spcAft>
                <a:spcPts val="0"/>
              </a:spcAft>
              <a:buClr>
                <a:schemeClr val="bg1"/>
              </a:buClr>
              <a:buSzPts val="2400"/>
              <a:buChar char="-"/>
              <a:defRPr sz="2800">
                <a:solidFill>
                  <a:schemeClr val="bg1"/>
                </a:solidFill>
                <a:latin typeface="+mn-lt"/>
              </a:defRPr>
            </a:lvl1pPr>
            <a:lvl2pPr marL="1219170" lvl="1" indent="-507987">
              <a:spcBef>
                <a:spcPts val="0"/>
              </a:spcBef>
              <a:spcAft>
                <a:spcPts val="0"/>
              </a:spcAft>
              <a:buSzPts val="2400"/>
              <a:buChar char="-"/>
              <a:defRPr/>
            </a:lvl2pPr>
            <a:lvl3pPr marL="1828754" lvl="2" indent="-507987">
              <a:spcBef>
                <a:spcPts val="0"/>
              </a:spcBef>
              <a:spcAft>
                <a:spcPts val="0"/>
              </a:spcAft>
              <a:buSzPts val="2400"/>
              <a:buChar char="-"/>
              <a:defRPr/>
            </a:lvl3pPr>
            <a:lvl4pPr marL="2438339" lvl="3" indent="-507987">
              <a:spcBef>
                <a:spcPts val="0"/>
              </a:spcBef>
              <a:spcAft>
                <a:spcPts val="0"/>
              </a:spcAft>
              <a:buSzPts val="2400"/>
              <a:buChar char="-"/>
              <a:defRPr/>
            </a:lvl4pPr>
            <a:lvl5pPr marL="3047924" lvl="4" indent="-507987">
              <a:spcBef>
                <a:spcPts val="0"/>
              </a:spcBef>
              <a:spcAft>
                <a:spcPts val="0"/>
              </a:spcAft>
              <a:buSzPts val="2400"/>
              <a:buChar char="-"/>
              <a:defRPr/>
            </a:lvl5pPr>
            <a:lvl6pPr marL="3657509" lvl="5" indent="-507987">
              <a:spcBef>
                <a:spcPts val="0"/>
              </a:spcBef>
              <a:spcAft>
                <a:spcPts val="0"/>
              </a:spcAft>
              <a:buSzPts val="2400"/>
              <a:buChar char="-"/>
              <a:defRPr/>
            </a:lvl6pPr>
            <a:lvl7pPr marL="4267093" lvl="6" indent="-507987">
              <a:spcBef>
                <a:spcPts val="0"/>
              </a:spcBef>
              <a:spcAft>
                <a:spcPts val="0"/>
              </a:spcAft>
              <a:buSzPts val="2400"/>
              <a:buChar char="-"/>
              <a:defRPr/>
            </a:lvl7pPr>
            <a:lvl8pPr marL="4876678" lvl="7" indent="-507987">
              <a:spcBef>
                <a:spcPts val="0"/>
              </a:spcBef>
              <a:spcAft>
                <a:spcPts val="0"/>
              </a:spcAft>
              <a:buSzPts val="2400"/>
              <a:buChar char="-"/>
              <a:defRPr/>
            </a:lvl8pPr>
            <a:lvl9pPr marL="5486263" lvl="8" indent="-507987">
              <a:spcBef>
                <a:spcPts val="0"/>
              </a:spcBef>
              <a:spcAft>
                <a:spcPts val="0"/>
              </a:spcAft>
              <a:buSzPts val="2400"/>
              <a:buChar char="-"/>
              <a:defRPr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A4E778B-F38D-E243-A0A3-78E8BD920F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30400" y="503400"/>
            <a:ext cx="8890000" cy="1008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l"/>
            <a:r>
              <a:rPr lang="en-US" sz="4400" dirty="0">
                <a:solidFill>
                  <a:schemeClr val="bg1"/>
                </a:solidFill>
                <a:latin typeface="+mj-lt"/>
              </a:rPr>
              <a:t>Sample Text</a:t>
            </a:r>
          </a:p>
        </p:txBody>
      </p:sp>
    </p:spTree>
    <p:extLst>
      <p:ext uri="{BB962C8B-B14F-4D97-AF65-F5344CB8AC3E}">
        <p14:creationId xmlns:p14="http://schemas.microsoft.com/office/powerpoint/2010/main" val="159351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 preserve="1">
  <p:cSld name="Title + 2 columns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/>
          <p:nvPr/>
        </p:nvSpPr>
        <p:spPr>
          <a:xfrm>
            <a:off x="5238800" y="1498600"/>
            <a:ext cx="1714400" cy="12800"/>
          </a:xfrm>
          <a:prstGeom prst="rect">
            <a:avLst/>
          </a:prstGeom>
          <a:solidFill>
            <a:srgbClr val="003290">
              <a:alpha val="234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6" name="Shape 116"/>
          <p:cNvSpPr txBox="1">
            <a:spLocks noGrp="1"/>
          </p:cNvSpPr>
          <p:nvPr>
            <p:ph type="title"/>
          </p:nvPr>
        </p:nvSpPr>
        <p:spPr>
          <a:xfrm>
            <a:off x="1485900" y="477833"/>
            <a:ext cx="9220400" cy="9952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17" name="Shape 117"/>
          <p:cNvSpPr txBox="1">
            <a:spLocks noGrp="1"/>
          </p:cNvSpPr>
          <p:nvPr>
            <p:ph type="body" idx="1"/>
          </p:nvPr>
        </p:nvSpPr>
        <p:spPr>
          <a:xfrm>
            <a:off x="1257300" y="1803400"/>
            <a:ext cx="4697200" cy="4178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609585" lvl="0" indent="-474121">
              <a:spcBef>
                <a:spcPts val="800"/>
              </a:spcBef>
              <a:spcAft>
                <a:spcPts val="0"/>
              </a:spcAft>
              <a:buSzPts val="2000"/>
              <a:buChar char="-"/>
              <a:defRPr sz="2667"/>
            </a:lvl1pPr>
            <a:lvl2pPr marL="1219170" lvl="1" indent="-474121">
              <a:spcBef>
                <a:spcPts val="0"/>
              </a:spcBef>
              <a:spcAft>
                <a:spcPts val="0"/>
              </a:spcAft>
              <a:buSzPts val="2000"/>
              <a:buChar char="-"/>
              <a:defRPr sz="2667"/>
            </a:lvl2pPr>
            <a:lvl3pPr marL="1828754" lvl="2" indent="-474121">
              <a:spcBef>
                <a:spcPts val="0"/>
              </a:spcBef>
              <a:spcAft>
                <a:spcPts val="0"/>
              </a:spcAft>
              <a:buSzPts val="2000"/>
              <a:buChar char="-"/>
              <a:defRPr sz="2667"/>
            </a:lvl3pPr>
            <a:lvl4pPr marL="2438339" lvl="3" indent="-474121">
              <a:spcBef>
                <a:spcPts val="0"/>
              </a:spcBef>
              <a:spcAft>
                <a:spcPts val="0"/>
              </a:spcAft>
              <a:buSzPts val="2000"/>
              <a:buChar char="-"/>
              <a:defRPr sz="2667"/>
            </a:lvl4pPr>
            <a:lvl5pPr marL="3047924" lvl="4" indent="-474121">
              <a:spcBef>
                <a:spcPts val="0"/>
              </a:spcBef>
              <a:spcAft>
                <a:spcPts val="0"/>
              </a:spcAft>
              <a:buSzPts val="2000"/>
              <a:buChar char="-"/>
              <a:defRPr sz="2667"/>
            </a:lvl5pPr>
            <a:lvl6pPr marL="3657509" lvl="5" indent="-474121">
              <a:spcBef>
                <a:spcPts val="0"/>
              </a:spcBef>
              <a:spcAft>
                <a:spcPts val="0"/>
              </a:spcAft>
              <a:buSzPts val="2000"/>
              <a:buChar char="-"/>
              <a:defRPr sz="2667"/>
            </a:lvl6pPr>
            <a:lvl7pPr marL="4267093" lvl="6" indent="-474121">
              <a:spcBef>
                <a:spcPts val="0"/>
              </a:spcBef>
              <a:spcAft>
                <a:spcPts val="0"/>
              </a:spcAft>
              <a:buSzPts val="2000"/>
              <a:buChar char="-"/>
              <a:defRPr sz="2667"/>
            </a:lvl7pPr>
            <a:lvl8pPr marL="4876678" lvl="7" indent="-474121">
              <a:spcBef>
                <a:spcPts val="0"/>
              </a:spcBef>
              <a:spcAft>
                <a:spcPts val="0"/>
              </a:spcAft>
              <a:buSzPts val="2000"/>
              <a:buChar char="-"/>
              <a:defRPr sz="2667"/>
            </a:lvl8pPr>
            <a:lvl9pPr marL="5486263" lvl="8" indent="-474121">
              <a:spcBef>
                <a:spcPts val="0"/>
              </a:spcBef>
              <a:spcAft>
                <a:spcPts val="0"/>
              </a:spcAft>
              <a:buSzPts val="2000"/>
              <a:buChar char="-"/>
              <a:defRPr sz="266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8" name="Shape 118"/>
          <p:cNvSpPr txBox="1">
            <a:spLocks noGrp="1"/>
          </p:cNvSpPr>
          <p:nvPr>
            <p:ph type="body" idx="2"/>
          </p:nvPr>
        </p:nvSpPr>
        <p:spPr>
          <a:xfrm>
            <a:off x="6237433" y="1803400"/>
            <a:ext cx="4697200" cy="4178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609585" lvl="0" indent="-474121">
              <a:spcBef>
                <a:spcPts val="800"/>
              </a:spcBef>
              <a:spcAft>
                <a:spcPts val="0"/>
              </a:spcAft>
              <a:buSzPts val="2000"/>
              <a:buChar char="-"/>
              <a:defRPr sz="2667"/>
            </a:lvl1pPr>
            <a:lvl2pPr marL="1219170" lvl="1" indent="-474121">
              <a:spcBef>
                <a:spcPts val="0"/>
              </a:spcBef>
              <a:spcAft>
                <a:spcPts val="0"/>
              </a:spcAft>
              <a:buSzPts val="2000"/>
              <a:buChar char="-"/>
              <a:defRPr sz="2667"/>
            </a:lvl2pPr>
            <a:lvl3pPr marL="1828754" lvl="2" indent="-474121">
              <a:spcBef>
                <a:spcPts val="0"/>
              </a:spcBef>
              <a:spcAft>
                <a:spcPts val="0"/>
              </a:spcAft>
              <a:buSzPts val="2000"/>
              <a:buChar char="-"/>
              <a:defRPr sz="2667"/>
            </a:lvl3pPr>
            <a:lvl4pPr marL="2438339" lvl="3" indent="-474121">
              <a:spcBef>
                <a:spcPts val="0"/>
              </a:spcBef>
              <a:spcAft>
                <a:spcPts val="0"/>
              </a:spcAft>
              <a:buSzPts val="2000"/>
              <a:buChar char="-"/>
              <a:defRPr sz="2667"/>
            </a:lvl4pPr>
            <a:lvl5pPr marL="3047924" lvl="4" indent="-474121">
              <a:spcBef>
                <a:spcPts val="0"/>
              </a:spcBef>
              <a:spcAft>
                <a:spcPts val="0"/>
              </a:spcAft>
              <a:buSzPts val="2000"/>
              <a:buChar char="-"/>
              <a:defRPr sz="2667"/>
            </a:lvl5pPr>
            <a:lvl6pPr marL="3657509" lvl="5" indent="-474121">
              <a:spcBef>
                <a:spcPts val="0"/>
              </a:spcBef>
              <a:spcAft>
                <a:spcPts val="0"/>
              </a:spcAft>
              <a:buSzPts val="2000"/>
              <a:buChar char="-"/>
              <a:defRPr sz="2667"/>
            </a:lvl6pPr>
            <a:lvl7pPr marL="4267093" lvl="6" indent="-474121">
              <a:spcBef>
                <a:spcPts val="0"/>
              </a:spcBef>
              <a:spcAft>
                <a:spcPts val="0"/>
              </a:spcAft>
              <a:buSzPts val="2000"/>
              <a:buChar char="-"/>
              <a:defRPr sz="2667"/>
            </a:lvl7pPr>
            <a:lvl8pPr marL="4876678" lvl="7" indent="-474121">
              <a:spcBef>
                <a:spcPts val="0"/>
              </a:spcBef>
              <a:spcAft>
                <a:spcPts val="0"/>
              </a:spcAft>
              <a:buSzPts val="2000"/>
              <a:buChar char="-"/>
              <a:defRPr sz="2667"/>
            </a:lvl8pPr>
            <a:lvl9pPr marL="5486263" lvl="8" indent="-474121">
              <a:spcBef>
                <a:spcPts val="0"/>
              </a:spcBef>
              <a:spcAft>
                <a:spcPts val="0"/>
              </a:spcAft>
              <a:buSzPts val="2000"/>
              <a:buChar char="-"/>
              <a:defRPr sz="2667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86285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 preserve="1">
  <p:cSld name="Title + 3 columns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/>
          <p:nvPr/>
        </p:nvSpPr>
        <p:spPr>
          <a:xfrm>
            <a:off x="5238800" y="1498600"/>
            <a:ext cx="1714400" cy="12800"/>
          </a:xfrm>
          <a:prstGeom prst="rect">
            <a:avLst/>
          </a:prstGeom>
          <a:solidFill>
            <a:srgbClr val="003290">
              <a:alpha val="234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" name="Shape 122"/>
          <p:cNvSpPr txBox="1">
            <a:spLocks noGrp="1"/>
          </p:cNvSpPr>
          <p:nvPr>
            <p:ph type="title"/>
          </p:nvPr>
        </p:nvSpPr>
        <p:spPr>
          <a:xfrm>
            <a:off x="1485900" y="477833"/>
            <a:ext cx="9220400" cy="9952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23" name="Shape 123"/>
          <p:cNvSpPr txBox="1">
            <a:spLocks noGrp="1"/>
          </p:cNvSpPr>
          <p:nvPr>
            <p:ph type="body" idx="1"/>
          </p:nvPr>
        </p:nvSpPr>
        <p:spPr>
          <a:xfrm>
            <a:off x="914400" y="1803400"/>
            <a:ext cx="3312800" cy="4127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609585" lvl="0" indent="-474121" rtl="0">
              <a:spcBef>
                <a:spcPts val="800"/>
              </a:spcBef>
              <a:spcAft>
                <a:spcPts val="0"/>
              </a:spcAft>
              <a:buSzPts val="2000"/>
              <a:buChar char="-"/>
              <a:defRPr sz="2667"/>
            </a:lvl1pPr>
            <a:lvl2pPr marL="1219170" lvl="1" indent="-474121" rtl="0">
              <a:spcBef>
                <a:spcPts val="0"/>
              </a:spcBef>
              <a:spcAft>
                <a:spcPts val="0"/>
              </a:spcAft>
              <a:buSzPts val="2000"/>
              <a:buChar char="-"/>
              <a:defRPr sz="2667"/>
            </a:lvl2pPr>
            <a:lvl3pPr marL="1828754" lvl="2" indent="-474121" rtl="0">
              <a:spcBef>
                <a:spcPts val="0"/>
              </a:spcBef>
              <a:spcAft>
                <a:spcPts val="0"/>
              </a:spcAft>
              <a:buSzPts val="2000"/>
              <a:buChar char="-"/>
              <a:defRPr sz="2667"/>
            </a:lvl3pPr>
            <a:lvl4pPr marL="2438339" lvl="3" indent="-474121" rtl="0">
              <a:spcBef>
                <a:spcPts val="0"/>
              </a:spcBef>
              <a:spcAft>
                <a:spcPts val="0"/>
              </a:spcAft>
              <a:buSzPts val="2000"/>
              <a:buChar char="-"/>
              <a:defRPr sz="2667"/>
            </a:lvl4pPr>
            <a:lvl5pPr marL="3047924" lvl="4" indent="-474121" rtl="0">
              <a:spcBef>
                <a:spcPts val="0"/>
              </a:spcBef>
              <a:spcAft>
                <a:spcPts val="0"/>
              </a:spcAft>
              <a:buSzPts val="2000"/>
              <a:buChar char="-"/>
              <a:defRPr sz="2667"/>
            </a:lvl5pPr>
            <a:lvl6pPr marL="3657509" lvl="5" indent="-474121" rtl="0">
              <a:spcBef>
                <a:spcPts val="0"/>
              </a:spcBef>
              <a:spcAft>
                <a:spcPts val="0"/>
              </a:spcAft>
              <a:buSzPts val="2000"/>
              <a:buChar char="-"/>
              <a:defRPr sz="2667"/>
            </a:lvl6pPr>
            <a:lvl7pPr marL="4267093" lvl="6" indent="-474121" rtl="0">
              <a:spcBef>
                <a:spcPts val="0"/>
              </a:spcBef>
              <a:spcAft>
                <a:spcPts val="0"/>
              </a:spcAft>
              <a:buSzPts val="2000"/>
              <a:buChar char="-"/>
              <a:defRPr sz="2667"/>
            </a:lvl7pPr>
            <a:lvl8pPr marL="4876678" lvl="7" indent="-474121" rtl="0">
              <a:spcBef>
                <a:spcPts val="0"/>
              </a:spcBef>
              <a:spcAft>
                <a:spcPts val="0"/>
              </a:spcAft>
              <a:buSzPts val="2000"/>
              <a:buChar char="-"/>
              <a:defRPr sz="2667"/>
            </a:lvl8pPr>
            <a:lvl9pPr marL="5486263" lvl="8" indent="-474121" rtl="0">
              <a:spcBef>
                <a:spcPts val="0"/>
              </a:spcBef>
              <a:spcAft>
                <a:spcPts val="0"/>
              </a:spcAft>
              <a:buSzPts val="2000"/>
              <a:buChar char="-"/>
              <a:defRPr sz="266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4" name="Shape 124"/>
          <p:cNvSpPr txBox="1">
            <a:spLocks noGrp="1"/>
          </p:cNvSpPr>
          <p:nvPr>
            <p:ph type="body" idx="2"/>
          </p:nvPr>
        </p:nvSpPr>
        <p:spPr>
          <a:xfrm>
            <a:off x="4396865" y="1803400"/>
            <a:ext cx="3312800" cy="4127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609585" lvl="0" indent="-474121" rtl="0">
              <a:spcBef>
                <a:spcPts val="800"/>
              </a:spcBef>
              <a:spcAft>
                <a:spcPts val="0"/>
              </a:spcAft>
              <a:buSzPts val="2000"/>
              <a:buChar char="-"/>
              <a:defRPr sz="2667"/>
            </a:lvl1pPr>
            <a:lvl2pPr marL="1219170" lvl="1" indent="-474121" rtl="0">
              <a:spcBef>
                <a:spcPts val="0"/>
              </a:spcBef>
              <a:spcAft>
                <a:spcPts val="0"/>
              </a:spcAft>
              <a:buSzPts val="2000"/>
              <a:buChar char="-"/>
              <a:defRPr sz="2667"/>
            </a:lvl2pPr>
            <a:lvl3pPr marL="1828754" lvl="2" indent="-474121" rtl="0">
              <a:spcBef>
                <a:spcPts val="0"/>
              </a:spcBef>
              <a:spcAft>
                <a:spcPts val="0"/>
              </a:spcAft>
              <a:buSzPts val="2000"/>
              <a:buChar char="-"/>
              <a:defRPr sz="2667"/>
            </a:lvl3pPr>
            <a:lvl4pPr marL="2438339" lvl="3" indent="-474121" rtl="0">
              <a:spcBef>
                <a:spcPts val="0"/>
              </a:spcBef>
              <a:spcAft>
                <a:spcPts val="0"/>
              </a:spcAft>
              <a:buSzPts val="2000"/>
              <a:buChar char="-"/>
              <a:defRPr sz="2667"/>
            </a:lvl4pPr>
            <a:lvl5pPr marL="3047924" lvl="4" indent="-474121" rtl="0">
              <a:spcBef>
                <a:spcPts val="0"/>
              </a:spcBef>
              <a:spcAft>
                <a:spcPts val="0"/>
              </a:spcAft>
              <a:buSzPts val="2000"/>
              <a:buChar char="-"/>
              <a:defRPr sz="2667"/>
            </a:lvl5pPr>
            <a:lvl6pPr marL="3657509" lvl="5" indent="-474121" rtl="0">
              <a:spcBef>
                <a:spcPts val="0"/>
              </a:spcBef>
              <a:spcAft>
                <a:spcPts val="0"/>
              </a:spcAft>
              <a:buSzPts val="2000"/>
              <a:buChar char="-"/>
              <a:defRPr sz="2667"/>
            </a:lvl6pPr>
            <a:lvl7pPr marL="4267093" lvl="6" indent="-474121" rtl="0">
              <a:spcBef>
                <a:spcPts val="0"/>
              </a:spcBef>
              <a:spcAft>
                <a:spcPts val="0"/>
              </a:spcAft>
              <a:buSzPts val="2000"/>
              <a:buChar char="-"/>
              <a:defRPr sz="2667"/>
            </a:lvl7pPr>
            <a:lvl8pPr marL="4876678" lvl="7" indent="-474121" rtl="0">
              <a:spcBef>
                <a:spcPts val="0"/>
              </a:spcBef>
              <a:spcAft>
                <a:spcPts val="0"/>
              </a:spcAft>
              <a:buSzPts val="2000"/>
              <a:buChar char="-"/>
              <a:defRPr sz="2667"/>
            </a:lvl8pPr>
            <a:lvl9pPr marL="5486263" lvl="8" indent="-474121" rtl="0">
              <a:spcBef>
                <a:spcPts val="0"/>
              </a:spcBef>
              <a:spcAft>
                <a:spcPts val="0"/>
              </a:spcAft>
              <a:buSzPts val="2000"/>
              <a:buChar char="-"/>
              <a:defRPr sz="266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5" name="Shape 125"/>
          <p:cNvSpPr txBox="1">
            <a:spLocks noGrp="1"/>
          </p:cNvSpPr>
          <p:nvPr>
            <p:ph type="body" idx="3"/>
          </p:nvPr>
        </p:nvSpPr>
        <p:spPr>
          <a:xfrm>
            <a:off x="7879331" y="1803400"/>
            <a:ext cx="3312800" cy="4127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609585" lvl="0" indent="-474121" rtl="0">
              <a:spcBef>
                <a:spcPts val="800"/>
              </a:spcBef>
              <a:spcAft>
                <a:spcPts val="0"/>
              </a:spcAft>
              <a:buSzPts val="2000"/>
              <a:buChar char="-"/>
              <a:defRPr sz="2667"/>
            </a:lvl1pPr>
            <a:lvl2pPr marL="1219170" lvl="1" indent="-474121" rtl="0">
              <a:spcBef>
                <a:spcPts val="0"/>
              </a:spcBef>
              <a:spcAft>
                <a:spcPts val="0"/>
              </a:spcAft>
              <a:buSzPts val="2000"/>
              <a:buChar char="-"/>
              <a:defRPr sz="2667"/>
            </a:lvl2pPr>
            <a:lvl3pPr marL="1828754" lvl="2" indent="-474121" rtl="0">
              <a:spcBef>
                <a:spcPts val="0"/>
              </a:spcBef>
              <a:spcAft>
                <a:spcPts val="0"/>
              </a:spcAft>
              <a:buSzPts val="2000"/>
              <a:buChar char="-"/>
              <a:defRPr sz="2667"/>
            </a:lvl3pPr>
            <a:lvl4pPr marL="2438339" lvl="3" indent="-474121" rtl="0">
              <a:spcBef>
                <a:spcPts val="0"/>
              </a:spcBef>
              <a:spcAft>
                <a:spcPts val="0"/>
              </a:spcAft>
              <a:buSzPts val="2000"/>
              <a:buChar char="-"/>
              <a:defRPr sz="2667"/>
            </a:lvl4pPr>
            <a:lvl5pPr marL="3047924" lvl="4" indent="-474121" rtl="0">
              <a:spcBef>
                <a:spcPts val="0"/>
              </a:spcBef>
              <a:spcAft>
                <a:spcPts val="0"/>
              </a:spcAft>
              <a:buSzPts val="2000"/>
              <a:buChar char="-"/>
              <a:defRPr sz="2667"/>
            </a:lvl5pPr>
            <a:lvl6pPr marL="3657509" lvl="5" indent="-474121" rtl="0">
              <a:spcBef>
                <a:spcPts val="0"/>
              </a:spcBef>
              <a:spcAft>
                <a:spcPts val="0"/>
              </a:spcAft>
              <a:buSzPts val="2000"/>
              <a:buChar char="-"/>
              <a:defRPr sz="2667"/>
            </a:lvl6pPr>
            <a:lvl7pPr marL="4267093" lvl="6" indent="-474121" rtl="0">
              <a:spcBef>
                <a:spcPts val="0"/>
              </a:spcBef>
              <a:spcAft>
                <a:spcPts val="0"/>
              </a:spcAft>
              <a:buSzPts val="2000"/>
              <a:buChar char="-"/>
              <a:defRPr sz="2667"/>
            </a:lvl7pPr>
            <a:lvl8pPr marL="4876678" lvl="7" indent="-474121" rtl="0">
              <a:spcBef>
                <a:spcPts val="0"/>
              </a:spcBef>
              <a:spcAft>
                <a:spcPts val="0"/>
              </a:spcAft>
              <a:buSzPts val="2000"/>
              <a:buChar char="-"/>
              <a:defRPr sz="2667"/>
            </a:lvl8pPr>
            <a:lvl9pPr marL="5486263" lvl="8" indent="-474121" rtl="0">
              <a:spcBef>
                <a:spcPts val="0"/>
              </a:spcBef>
              <a:spcAft>
                <a:spcPts val="0"/>
              </a:spcAft>
              <a:buSzPts val="2000"/>
              <a:buChar char="-"/>
              <a:defRPr sz="2667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49251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 preserve="1">
  <p:cSld name="Title only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/>
          <p:nvPr/>
        </p:nvSpPr>
        <p:spPr>
          <a:xfrm>
            <a:off x="5238800" y="1498600"/>
            <a:ext cx="1714400" cy="12800"/>
          </a:xfrm>
          <a:prstGeom prst="rect">
            <a:avLst/>
          </a:prstGeom>
          <a:solidFill>
            <a:srgbClr val="003290">
              <a:alpha val="234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" name="Shape 129"/>
          <p:cNvSpPr txBox="1">
            <a:spLocks noGrp="1"/>
          </p:cNvSpPr>
          <p:nvPr>
            <p:ph type="title"/>
          </p:nvPr>
        </p:nvSpPr>
        <p:spPr>
          <a:xfrm>
            <a:off x="1485900" y="477833"/>
            <a:ext cx="9220400" cy="9952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083386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 preserve="1">
  <p:cSld name="Caption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 txBox="1">
            <a:spLocks noGrp="1"/>
          </p:cNvSpPr>
          <p:nvPr>
            <p:ph type="body" idx="1"/>
          </p:nvPr>
        </p:nvSpPr>
        <p:spPr>
          <a:xfrm>
            <a:off x="2349500" y="5671867"/>
            <a:ext cx="7492800" cy="692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609585" lvl="0" indent="-304792" algn="ctr">
              <a:spcBef>
                <a:spcPts val="480"/>
              </a:spcBef>
              <a:spcAft>
                <a:spcPts val="0"/>
              </a:spcAft>
              <a:buSzPts val="1800"/>
              <a:buNone/>
              <a:defRPr sz="24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4" name="Shape 134"/>
          <p:cNvSpPr/>
          <p:nvPr/>
        </p:nvSpPr>
        <p:spPr>
          <a:xfrm>
            <a:off x="5238800" y="5562600"/>
            <a:ext cx="1714400" cy="12800"/>
          </a:xfrm>
          <a:prstGeom prst="rect">
            <a:avLst/>
          </a:prstGeom>
          <a:solidFill>
            <a:srgbClr val="003290">
              <a:alpha val="234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08965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7693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3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70B54D-8FF3-1F4D-925B-9E127BF722A1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" y="0"/>
            <a:ext cx="12185904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184FA16-47FA-AE46-86BE-751D246ED1E3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9359899" y="6224453"/>
            <a:ext cx="2749247" cy="5459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6255785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</p:sldLayoutIdLst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hf sldNum="0" hdr="0" ftr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BBE3391C-852F-42FB-85A3-2B4D12074A31}" type="datetime1">
              <a:rPr lang="en-US" smtClean="0"/>
              <a:t>9/17/19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66B15F04-5E7C-A749-B713-9A3669B56D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33270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  <p:sldLayoutId id="2147483690" r:id="rId15"/>
    <p:sldLayoutId id="2147483691" r:id="rId16"/>
    <p:sldLayoutId id="2147483692" r:id="rId17"/>
    <p:sldLayoutId id="2147483693" r:id="rId18"/>
  </p:sldLayoutIdLst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s://www.occc.edu/coe/teacher-resources.html" TargetMode="External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.png"/><Relationship Id="rId4" Type="http://schemas.openxmlformats.org/officeDocument/2006/relationships/hyperlink" Target="http://www.occc.edu/coe/teacher-resources.html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zf8dX9H6h6A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1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1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91540" y="1005840"/>
            <a:ext cx="103098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/>
              <a:t>Onboarding Your ABE Staff: The Best Investment for your Program.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2C54BDD-46E0-4E42-B1DE-9AB212323F2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576" y="5518485"/>
            <a:ext cx="5992651" cy="11900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11915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49DF9F-F966-B848-84A9-6E7E0F438B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Hiring: The Invitation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93BFA2-95CF-F642-A129-BB3E9415126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Choose a qualified applicant</a:t>
            </a:r>
          </a:p>
          <a:p>
            <a:r>
              <a:rPr lang="en-US" dirty="0"/>
              <a:t>Contact Candidate</a:t>
            </a:r>
          </a:p>
          <a:p>
            <a:r>
              <a:rPr lang="en-US" dirty="0"/>
              <a:t>Official Interview Invitation Email</a:t>
            </a:r>
          </a:p>
        </p:txBody>
      </p:sp>
      <p:pic>
        <p:nvPicPr>
          <p:cNvPr id="6" name="Content Placeholder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EFF457B1-1F49-114E-A68D-B782A7D8655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101"/>
          <a:stretch/>
        </p:blipFill>
        <p:spPr>
          <a:xfrm>
            <a:off x="6145216" y="1825625"/>
            <a:ext cx="5501299" cy="3837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74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49DF9F-F966-B848-84A9-6E7E0F438B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Hiring: The Interview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93BFA2-95CF-F642-A129-BB3E9415126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Interviewer Preparation</a:t>
            </a:r>
          </a:p>
          <a:p>
            <a:pPr lvl="1"/>
            <a:r>
              <a:rPr lang="en-US" dirty="0"/>
              <a:t>Questions</a:t>
            </a:r>
          </a:p>
          <a:p>
            <a:pPr lvl="1"/>
            <a:r>
              <a:rPr lang="en-US" dirty="0"/>
              <a:t>Review Resume and Cover letter </a:t>
            </a:r>
          </a:p>
          <a:p>
            <a:r>
              <a:rPr lang="en-US" dirty="0"/>
              <a:t>The Interviewee’s experience</a:t>
            </a:r>
          </a:p>
          <a:p>
            <a:pPr lvl="1"/>
            <a:r>
              <a:rPr lang="en-US" dirty="0"/>
              <a:t>Introduce the format of the interview </a:t>
            </a:r>
          </a:p>
          <a:p>
            <a:pPr lvl="1"/>
            <a:r>
              <a:rPr lang="en-US" dirty="0"/>
              <a:t>Overview of program</a:t>
            </a:r>
          </a:p>
          <a:p>
            <a:pPr lvl="1"/>
            <a:r>
              <a:rPr lang="en-US" dirty="0"/>
              <a:t>Position-related questions</a:t>
            </a:r>
          </a:p>
          <a:p>
            <a:pPr lvl="1"/>
            <a:r>
              <a:rPr lang="en-US" dirty="0"/>
              <a:t>Demo Lesson</a:t>
            </a:r>
          </a:p>
          <a:p>
            <a:pPr lvl="1"/>
            <a:r>
              <a:rPr lang="en-US" dirty="0"/>
              <a:t>Expectations and Questions</a:t>
            </a:r>
          </a:p>
        </p:txBody>
      </p:sp>
      <p:pic>
        <p:nvPicPr>
          <p:cNvPr id="7" name="Content Placeholder 6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DE7DC03C-79CC-2E4C-894F-8A4C59E1863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01" t="14698" r="31562" b="14158"/>
          <a:stretch/>
        </p:blipFill>
        <p:spPr>
          <a:xfrm>
            <a:off x="6961863" y="1395017"/>
            <a:ext cx="4391937" cy="4572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026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49DF9F-F966-B848-84A9-6E7E0F438B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Hiring: Post-Interview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93BFA2-95CF-F642-A129-BB3E9415126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Debrief after Interview</a:t>
            </a:r>
          </a:p>
          <a:p>
            <a:r>
              <a:rPr lang="en-US" dirty="0"/>
              <a:t>Decision to hire (or not)</a:t>
            </a:r>
          </a:p>
          <a:p>
            <a:r>
              <a:rPr lang="en-US" dirty="0"/>
              <a:t>If hiring, then</a:t>
            </a:r>
          </a:p>
          <a:p>
            <a:r>
              <a:rPr lang="en-US" dirty="0"/>
              <a:t>Call to Candidate to Offer Position (and location,  schedule, </a:t>
            </a:r>
            <a:r>
              <a:rPr lang="en-US" dirty="0" err="1"/>
              <a:t>etc</a:t>
            </a:r>
            <a:r>
              <a:rPr lang="en-US" dirty="0"/>
              <a:t>)</a:t>
            </a:r>
          </a:p>
          <a:p>
            <a:r>
              <a:rPr lang="en-US" dirty="0"/>
              <a:t>On acceptance, </a:t>
            </a:r>
          </a:p>
          <a:p>
            <a:r>
              <a:rPr lang="en-US" dirty="0"/>
              <a:t>Initiate Background Check with HR</a:t>
            </a:r>
          </a:p>
          <a:p>
            <a:r>
              <a:rPr lang="en-US" dirty="0"/>
              <a:t>Advise candidate of process which follows…</a:t>
            </a:r>
          </a:p>
        </p:txBody>
      </p:sp>
      <p:pic>
        <p:nvPicPr>
          <p:cNvPr id="3074" name="Picture 2" descr="Related image">
            <a:extLst>
              <a:ext uri="{FF2B5EF4-FFF2-40B4-BE49-F238E27FC236}">
                <a16:creationId xmlns:a16="http://schemas.microsoft.com/office/drawing/2014/main" id="{F97C2415-7BD6-0148-B0B8-42BF3B59ACA8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4827" y="1825625"/>
            <a:ext cx="5814292" cy="281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0045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8ACE7-AA47-1C45-82EC-5654C9B796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Think and Discuss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BC2B8F-8FCF-4547-A2BE-DC119F3B33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0000" y="1825625"/>
            <a:ext cx="4752480" cy="3083259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Think about 1 or 2 things you would like to improve in your program’s Hiring.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Discuss this in pairs or groups of 3.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AF93BDF-7A4E-914E-B447-7122EA309E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0400" y="1690688"/>
            <a:ext cx="4734560" cy="3550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930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Hire Training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0000" y="1825625"/>
            <a:ext cx="4687242" cy="4351338"/>
          </a:xfrm>
        </p:spPr>
        <p:txBody>
          <a:bodyPr/>
          <a:lstStyle/>
          <a:p>
            <a:r>
              <a:rPr lang="en-US" dirty="0"/>
              <a:t>Phase I : Online Training</a:t>
            </a:r>
          </a:p>
          <a:p>
            <a:pPr lvl="1"/>
            <a:r>
              <a:rPr lang="en-US" dirty="0"/>
              <a:t>COE ESL Resource page: </a:t>
            </a:r>
            <a:r>
              <a:rPr lang="en-US" u="sng" dirty="0">
                <a:hlinkClick r:id="rId2"/>
              </a:rPr>
              <a:t>https://www.occc.edu/coe/teacher-resources.html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78C303E-5564-9542-A619-1185B379F59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693" r="15545"/>
          <a:stretch/>
        </p:blipFill>
        <p:spPr>
          <a:xfrm>
            <a:off x="6562880" y="1521453"/>
            <a:ext cx="5412370" cy="4655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245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Hire Training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Phase II : Face-to-Face Training</a:t>
            </a:r>
          </a:p>
          <a:p>
            <a:pPr lvl="1"/>
            <a:r>
              <a:rPr lang="en-US" dirty="0"/>
              <a:t>Policies and Procedures</a:t>
            </a:r>
          </a:p>
          <a:p>
            <a:pPr lvl="1"/>
            <a:r>
              <a:rPr lang="en-US" dirty="0"/>
              <a:t>Pedagogy  - what we value as a program </a:t>
            </a:r>
          </a:p>
          <a:p>
            <a:pPr lvl="1"/>
            <a:r>
              <a:rPr lang="en-US" dirty="0"/>
              <a:t>Curriculum – by strand – ESL, Citizenship, TOEFL, Burlington English</a:t>
            </a:r>
          </a:p>
          <a:p>
            <a:pPr lvl="1"/>
            <a:r>
              <a:rPr lang="en-US" dirty="0"/>
              <a:t>Intake process observation </a:t>
            </a:r>
          </a:p>
        </p:txBody>
      </p:sp>
    </p:spTree>
    <p:extLst>
      <p:ext uri="{BB962C8B-B14F-4D97-AF65-F5344CB8AC3E}">
        <p14:creationId xmlns:p14="http://schemas.microsoft.com/office/powerpoint/2010/main" val="1997904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8ACE7-AA47-1C45-82EC-5654C9B796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Think and Discuss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BC2B8F-8FCF-4547-A2BE-DC119F3B33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0000" y="1825625"/>
            <a:ext cx="4752480" cy="3083259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Think about 1 or 2 things you would like to improve in your program’s New Hire Training.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Discuss this in pairs or groups of 3.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AF93BDF-7A4E-914E-B447-7122EA309E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0400" y="1690688"/>
            <a:ext cx="4734560" cy="3550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627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AB4970-3F1C-6646-922C-6ADA8AA13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Professional Development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A69A0B-EC4F-3745-8E49-24954A113E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5161" y="1690688"/>
            <a:ext cx="6415087" cy="3124201"/>
          </a:xfrm>
        </p:spPr>
        <p:txBody>
          <a:bodyPr/>
          <a:lstStyle/>
          <a:p>
            <a:r>
              <a:rPr lang="en-US" dirty="0"/>
              <a:t>Plan for your program as a whole</a:t>
            </a:r>
          </a:p>
          <a:p>
            <a:r>
              <a:rPr lang="en-US" dirty="0"/>
              <a:t>Integrating New Hires into your plan</a:t>
            </a:r>
          </a:p>
        </p:txBody>
      </p:sp>
      <p:pic>
        <p:nvPicPr>
          <p:cNvPr id="1026" name="Picture 2" descr="Image result for integration">
            <a:extLst>
              <a:ext uri="{FF2B5EF4-FFF2-40B4-BE49-F238E27FC236}">
                <a16:creationId xmlns:a16="http://schemas.microsoft.com/office/drawing/2014/main" id="{3F3F0A00-5C4B-A44C-A7C9-F12CC7B8AA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0917" y="1690688"/>
            <a:ext cx="4243137" cy="4243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7446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1DEEE146-7418-2247-A419-A5F6197EBEF3}"/>
              </a:ext>
            </a:extLst>
          </p:cNvPr>
          <p:cNvSpPr txBox="1"/>
          <p:nvPr/>
        </p:nvSpPr>
        <p:spPr>
          <a:xfrm>
            <a:off x="30952" y="4484694"/>
            <a:ext cx="2277423" cy="4001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In-Service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00BDCF4-AB76-874E-B39B-D7A0FF468C3E}"/>
              </a:ext>
            </a:extLst>
          </p:cNvPr>
          <p:cNvSpPr txBox="1"/>
          <p:nvPr/>
        </p:nvSpPr>
        <p:spPr>
          <a:xfrm>
            <a:off x="-203218" y="2997275"/>
            <a:ext cx="2467216" cy="70788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Informal and Formal Observations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92E35A6-8BD4-9145-A056-1FD207EFE7A6}"/>
              </a:ext>
            </a:extLst>
          </p:cNvPr>
          <p:cNvSpPr txBox="1"/>
          <p:nvPr/>
        </p:nvSpPr>
        <p:spPr>
          <a:xfrm>
            <a:off x="-115026" y="5020542"/>
            <a:ext cx="2277423" cy="4001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Vlogs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CAC153A-264E-A44D-B117-169DFFFA71E5}"/>
              </a:ext>
            </a:extLst>
          </p:cNvPr>
          <p:cNvSpPr txBox="1"/>
          <p:nvPr/>
        </p:nvSpPr>
        <p:spPr>
          <a:xfrm>
            <a:off x="-147572" y="3928129"/>
            <a:ext cx="2428877" cy="4001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8 week Coaching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7560533-D43B-9049-BA82-E639FF928D08}"/>
              </a:ext>
            </a:extLst>
          </p:cNvPr>
          <p:cNvSpPr txBox="1"/>
          <p:nvPr/>
        </p:nvSpPr>
        <p:spPr>
          <a:xfrm>
            <a:off x="-203218" y="2374197"/>
            <a:ext cx="2308378" cy="4001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1-day conference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8089100-FB82-4E4F-B5CC-7A46ECFFCD05}"/>
              </a:ext>
            </a:extLst>
          </p:cNvPr>
          <p:cNvSpPr txBox="1"/>
          <p:nvPr/>
        </p:nvSpPr>
        <p:spPr>
          <a:xfrm rot="19229694">
            <a:off x="2314218" y="5695456"/>
            <a:ext cx="760570" cy="4001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July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89C030B-0E33-E24E-8FC9-CF7CAF4CFA96}"/>
              </a:ext>
            </a:extLst>
          </p:cNvPr>
          <p:cNvSpPr txBox="1"/>
          <p:nvPr/>
        </p:nvSpPr>
        <p:spPr>
          <a:xfrm rot="19229694">
            <a:off x="10791769" y="5728148"/>
            <a:ext cx="838664" cy="4001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June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9F62911-970D-8547-8E09-287402F49291}"/>
              </a:ext>
            </a:extLst>
          </p:cNvPr>
          <p:cNvSpPr txBox="1"/>
          <p:nvPr/>
        </p:nvSpPr>
        <p:spPr>
          <a:xfrm rot="19229694">
            <a:off x="2200162" y="5978673"/>
            <a:ext cx="1743076" cy="4001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August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EB2D225-A8E5-484D-9F0D-F8E333F92781}"/>
              </a:ext>
            </a:extLst>
          </p:cNvPr>
          <p:cNvSpPr txBox="1"/>
          <p:nvPr/>
        </p:nvSpPr>
        <p:spPr>
          <a:xfrm rot="19229694">
            <a:off x="3075665" y="5978672"/>
            <a:ext cx="1743076" cy="4001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September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C50EFAA-B23E-4C49-98DA-1060E99C5EDD}"/>
              </a:ext>
            </a:extLst>
          </p:cNvPr>
          <p:cNvSpPr txBox="1"/>
          <p:nvPr/>
        </p:nvSpPr>
        <p:spPr>
          <a:xfrm rot="19229694">
            <a:off x="3831264" y="5978670"/>
            <a:ext cx="1743076" cy="4001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October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C269AAC-12BA-BD49-AD63-DC67AE764E96}"/>
              </a:ext>
            </a:extLst>
          </p:cNvPr>
          <p:cNvSpPr txBox="1"/>
          <p:nvPr/>
        </p:nvSpPr>
        <p:spPr>
          <a:xfrm rot="19229694">
            <a:off x="5459430" y="5999404"/>
            <a:ext cx="1743076" cy="4001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December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D8214F3-A56E-7C4B-9F40-22070F42DB77}"/>
              </a:ext>
            </a:extLst>
          </p:cNvPr>
          <p:cNvSpPr txBox="1"/>
          <p:nvPr/>
        </p:nvSpPr>
        <p:spPr>
          <a:xfrm rot="19229694">
            <a:off x="6290767" y="6003650"/>
            <a:ext cx="1743076" cy="4001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January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D0F996A-D850-D542-807D-75B1CD710100}"/>
              </a:ext>
            </a:extLst>
          </p:cNvPr>
          <p:cNvSpPr txBox="1"/>
          <p:nvPr/>
        </p:nvSpPr>
        <p:spPr>
          <a:xfrm rot="19229694">
            <a:off x="7090482" y="6057010"/>
            <a:ext cx="1743076" cy="4001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February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5AD1EC4-1AD0-AB42-A1B5-458A41E1EF70}"/>
              </a:ext>
            </a:extLst>
          </p:cNvPr>
          <p:cNvSpPr txBox="1"/>
          <p:nvPr/>
        </p:nvSpPr>
        <p:spPr>
          <a:xfrm rot="19229694">
            <a:off x="7918516" y="6057011"/>
            <a:ext cx="1743076" cy="4001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March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69878B0-F34B-F646-96E9-7C28E5FDC697}"/>
              </a:ext>
            </a:extLst>
          </p:cNvPr>
          <p:cNvSpPr txBox="1"/>
          <p:nvPr/>
        </p:nvSpPr>
        <p:spPr>
          <a:xfrm rot="19229694">
            <a:off x="8601828" y="6058878"/>
            <a:ext cx="1743076" cy="4001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April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01AE895-928A-1345-98C5-885646783AC8}"/>
              </a:ext>
            </a:extLst>
          </p:cNvPr>
          <p:cNvSpPr txBox="1"/>
          <p:nvPr/>
        </p:nvSpPr>
        <p:spPr>
          <a:xfrm rot="19229694">
            <a:off x="9307342" y="6007964"/>
            <a:ext cx="1743076" cy="4001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May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3DFC62C-B5DC-D24F-B653-74EEDF2F301C}"/>
              </a:ext>
            </a:extLst>
          </p:cNvPr>
          <p:cNvSpPr txBox="1"/>
          <p:nvPr/>
        </p:nvSpPr>
        <p:spPr>
          <a:xfrm rot="19229694">
            <a:off x="4635038" y="5983634"/>
            <a:ext cx="1743076" cy="4001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November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E3BF6BD2-F782-EF42-953D-C54503208D46}"/>
              </a:ext>
            </a:extLst>
          </p:cNvPr>
          <p:cNvCxnSpPr>
            <a:cxnSpLocks/>
          </p:cNvCxnSpPr>
          <p:nvPr/>
        </p:nvCxnSpPr>
        <p:spPr>
          <a:xfrm flipH="1">
            <a:off x="2336952" y="1178894"/>
            <a:ext cx="23018" cy="4373702"/>
          </a:xfrm>
          <a:prstGeom prst="line">
            <a:avLst/>
          </a:prstGeom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469853EC-11F2-D14D-8A99-99F96915CF9E}"/>
              </a:ext>
            </a:extLst>
          </p:cNvPr>
          <p:cNvCxnSpPr>
            <a:cxnSpLocks/>
          </p:cNvCxnSpPr>
          <p:nvPr/>
        </p:nvCxnSpPr>
        <p:spPr>
          <a:xfrm flipH="1">
            <a:off x="2334702" y="5552596"/>
            <a:ext cx="9129600" cy="0"/>
          </a:xfrm>
          <a:prstGeom prst="line">
            <a:avLst/>
          </a:prstGeom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 46">
            <a:extLst>
              <a:ext uri="{FF2B5EF4-FFF2-40B4-BE49-F238E27FC236}">
                <a16:creationId xmlns:a16="http://schemas.microsoft.com/office/drawing/2014/main" id="{4B383B0D-2265-F04D-A987-C9D923846EEE}"/>
              </a:ext>
            </a:extLst>
          </p:cNvPr>
          <p:cNvSpPr/>
          <p:nvPr/>
        </p:nvSpPr>
        <p:spPr>
          <a:xfrm>
            <a:off x="3344066" y="4481409"/>
            <a:ext cx="400050" cy="400110"/>
          </a:xfrm>
          <a:prstGeom prst="rect">
            <a:avLst/>
          </a:prstGeom>
          <a:solidFill>
            <a:srgbClr val="FFAB4D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9CBC6D4E-DA00-9D4D-992B-435318F3F0AD}"/>
              </a:ext>
            </a:extLst>
          </p:cNvPr>
          <p:cNvSpPr/>
          <p:nvPr/>
        </p:nvSpPr>
        <p:spPr>
          <a:xfrm>
            <a:off x="7561970" y="4479858"/>
            <a:ext cx="400050" cy="400110"/>
          </a:xfrm>
          <a:prstGeom prst="rect">
            <a:avLst/>
          </a:prstGeom>
          <a:solidFill>
            <a:srgbClr val="FFAB4D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9306CC3A-6CA4-3E46-9ADB-18F7B546A009}"/>
              </a:ext>
            </a:extLst>
          </p:cNvPr>
          <p:cNvSpPr/>
          <p:nvPr/>
        </p:nvSpPr>
        <p:spPr>
          <a:xfrm>
            <a:off x="4752674" y="3932836"/>
            <a:ext cx="400050" cy="400110"/>
          </a:xfrm>
          <a:prstGeom prst="rect">
            <a:avLst/>
          </a:prstGeom>
          <a:solidFill>
            <a:srgbClr val="FFAB4D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8ACE822E-6B97-234F-A277-F3644BC946C2}"/>
              </a:ext>
            </a:extLst>
          </p:cNvPr>
          <p:cNvSpPr/>
          <p:nvPr/>
        </p:nvSpPr>
        <p:spPr>
          <a:xfrm>
            <a:off x="6362589" y="3947253"/>
            <a:ext cx="400050" cy="400110"/>
          </a:xfrm>
          <a:prstGeom prst="rect">
            <a:avLst/>
          </a:prstGeom>
          <a:solidFill>
            <a:srgbClr val="FFAB4D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C25C1709-B984-8445-A257-F342232267D6}"/>
              </a:ext>
            </a:extLst>
          </p:cNvPr>
          <p:cNvSpPr/>
          <p:nvPr/>
        </p:nvSpPr>
        <p:spPr>
          <a:xfrm>
            <a:off x="5547370" y="2997275"/>
            <a:ext cx="400050" cy="400110"/>
          </a:xfrm>
          <a:prstGeom prst="rect">
            <a:avLst/>
          </a:prstGeom>
          <a:solidFill>
            <a:srgbClr val="FFAB4D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8F4A71F4-7166-4F43-BAC4-AD310F25568E}"/>
              </a:ext>
            </a:extLst>
          </p:cNvPr>
          <p:cNvSpPr/>
          <p:nvPr/>
        </p:nvSpPr>
        <p:spPr>
          <a:xfrm>
            <a:off x="10380284" y="3934976"/>
            <a:ext cx="400050" cy="400110"/>
          </a:xfrm>
          <a:prstGeom prst="rect">
            <a:avLst/>
          </a:prstGeom>
          <a:solidFill>
            <a:srgbClr val="FFAB4D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C41E74E3-C5C4-404C-BFCC-F2F61212251C}"/>
              </a:ext>
            </a:extLst>
          </p:cNvPr>
          <p:cNvSpPr/>
          <p:nvPr/>
        </p:nvSpPr>
        <p:spPr>
          <a:xfrm>
            <a:off x="8783453" y="2370716"/>
            <a:ext cx="400050" cy="400110"/>
          </a:xfrm>
          <a:prstGeom prst="rect">
            <a:avLst/>
          </a:prstGeom>
          <a:solidFill>
            <a:srgbClr val="FFAB4D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D0CBAD86-B895-B64D-BB5A-C4C32D270C3E}"/>
              </a:ext>
            </a:extLst>
          </p:cNvPr>
          <p:cNvSpPr/>
          <p:nvPr/>
        </p:nvSpPr>
        <p:spPr>
          <a:xfrm>
            <a:off x="10727989" y="2370716"/>
            <a:ext cx="400050" cy="400110"/>
          </a:xfrm>
          <a:prstGeom prst="rect">
            <a:avLst/>
          </a:prstGeom>
          <a:solidFill>
            <a:srgbClr val="FFAB4D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880EAA63-6685-774E-9B68-99FB44447E40}"/>
              </a:ext>
            </a:extLst>
          </p:cNvPr>
          <p:cNvSpPr/>
          <p:nvPr/>
        </p:nvSpPr>
        <p:spPr>
          <a:xfrm>
            <a:off x="9589770" y="3020588"/>
            <a:ext cx="400050" cy="400110"/>
          </a:xfrm>
          <a:prstGeom prst="rect">
            <a:avLst/>
          </a:prstGeom>
          <a:solidFill>
            <a:srgbClr val="FFAB4D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BE2FF06E-08FA-814C-A02F-6189FDC674D7}"/>
              </a:ext>
            </a:extLst>
          </p:cNvPr>
          <p:cNvSpPr/>
          <p:nvPr/>
        </p:nvSpPr>
        <p:spPr>
          <a:xfrm>
            <a:off x="8835774" y="3934976"/>
            <a:ext cx="400050" cy="400110"/>
          </a:xfrm>
          <a:prstGeom prst="rect">
            <a:avLst/>
          </a:prstGeom>
          <a:solidFill>
            <a:srgbClr val="FFAB4D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E2C24088-EB4B-114A-8F97-F20F55A168FF}"/>
              </a:ext>
            </a:extLst>
          </p:cNvPr>
          <p:cNvCxnSpPr>
            <a:cxnSpLocks/>
          </p:cNvCxnSpPr>
          <p:nvPr/>
        </p:nvCxnSpPr>
        <p:spPr>
          <a:xfrm>
            <a:off x="3172472" y="5220597"/>
            <a:ext cx="7806124" cy="0"/>
          </a:xfrm>
          <a:prstGeom prst="line">
            <a:avLst/>
          </a:prstGeom>
          <a:ln w="76200">
            <a:solidFill>
              <a:srgbClr val="FFC000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itle 1">
            <a:extLst>
              <a:ext uri="{FF2B5EF4-FFF2-40B4-BE49-F238E27FC236}">
                <a16:creationId xmlns:a16="http://schemas.microsoft.com/office/drawing/2014/main" id="{CF16DA64-24FD-6849-B464-FF6181C148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98261" y="387031"/>
            <a:ext cx="7729728" cy="1517600"/>
          </a:xfrm>
        </p:spPr>
        <p:txBody>
          <a:bodyPr>
            <a:normAutofit fontScale="90000"/>
          </a:bodyPr>
          <a:lstStyle/>
          <a:p>
            <a:r>
              <a:rPr lang="en-US" dirty="0"/>
              <a:t>Professional Development—Our Plan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7988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793C65-897D-054C-A1FB-6C425F15B6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Integrating a New Teacher 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9473ED7-61FA-C84E-A01C-F9C1EA5A676B}"/>
              </a:ext>
            </a:extLst>
          </p:cNvPr>
          <p:cNvCxnSpPr>
            <a:cxnSpLocks/>
          </p:cNvCxnSpPr>
          <p:nvPr/>
        </p:nvCxnSpPr>
        <p:spPr>
          <a:xfrm flipV="1">
            <a:off x="250538" y="2891006"/>
            <a:ext cx="11103262" cy="2023120"/>
          </a:xfrm>
          <a:prstGeom prst="line">
            <a:avLst/>
          </a:prstGeom>
          <a:ln w="76200">
            <a:headEnd type="arrow" w="med" len="med"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8780746E-127B-FF41-82A3-0FB11C6FAA3B}"/>
              </a:ext>
            </a:extLst>
          </p:cNvPr>
          <p:cNvSpPr txBox="1"/>
          <p:nvPr/>
        </p:nvSpPr>
        <p:spPr>
          <a:xfrm rot="19229694">
            <a:off x="2790290" y="6228306"/>
            <a:ext cx="2344219" cy="40053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r"/>
            <a:r>
              <a:rPr lang="en-US" sz="2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</a:t>
            </a:r>
            <a:r>
              <a:rPr lang="en-US" sz="2000" baseline="30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</a:t>
            </a:r>
            <a:r>
              <a:rPr lang="en-US" sz="2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month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024CE1E-7738-304E-A329-696FE6C827FD}"/>
              </a:ext>
            </a:extLst>
          </p:cNvPr>
          <p:cNvSpPr txBox="1"/>
          <p:nvPr/>
        </p:nvSpPr>
        <p:spPr>
          <a:xfrm rot="19229694">
            <a:off x="4995862" y="5769446"/>
            <a:ext cx="1743076" cy="4001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r"/>
            <a:r>
              <a:rPr lang="en-US" sz="2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  <a:r>
              <a:rPr lang="en-US" sz="2000" baseline="30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nd</a:t>
            </a:r>
            <a:r>
              <a:rPr lang="en-US" sz="2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month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258DFDC-0A34-514C-A2E1-A078B4D6AA05}"/>
              </a:ext>
            </a:extLst>
          </p:cNvPr>
          <p:cNvSpPr txBox="1"/>
          <p:nvPr/>
        </p:nvSpPr>
        <p:spPr>
          <a:xfrm rot="19229694">
            <a:off x="8533350" y="5534545"/>
            <a:ext cx="1743076" cy="4001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r"/>
            <a:r>
              <a:rPr lang="en-US" sz="2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</a:t>
            </a:r>
            <a:r>
              <a:rPr lang="en-US" sz="2000" baseline="30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rd</a:t>
            </a:r>
            <a:r>
              <a:rPr lang="en-US" sz="2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month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CB8160B-F62E-DF4F-8EB1-C52F676A7097}"/>
              </a:ext>
            </a:extLst>
          </p:cNvPr>
          <p:cNvSpPr txBox="1"/>
          <p:nvPr/>
        </p:nvSpPr>
        <p:spPr>
          <a:xfrm>
            <a:off x="1093719" y="3366931"/>
            <a:ext cx="1574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Observe supervisor’s class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A121A94-7850-F449-8289-B21E3B3029F0}"/>
              </a:ext>
            </a:extLst>
          </p:cNvPr>
          <p:cNvSpPr txBox="1"/>
          <p:nvPr/>
        </p:nvSpPr>
        <p:spPr>
          <a:xfrm>
            <a:off x="548136" y="5201524"/>
            <a:ext cx="13101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Meet with peer teacher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0862E33-584F-4147-97CB-1D03F4D537F9}"/>
              </a:ext>
            </a:extLst>
          </p:cNvPr>
          <p:cNvSpPr txBox="1"/>
          <p:nvPr/>
        </p:nvSpPr>
        <p:spPr>
          <a:xfrm>
            <a:off x="2746814" y="3349245"/>
            <a:ext cx="1574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Observe peer teacher’s class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8046AC2-4BE9-C44C-826D-73E0907E46F9}"/>
              </a:ext>
            </a:extLst>
          </p:cNvPr>
          <p:cNvSpPr txBox="1"/>
          <p:nvPr/>
        </p:nvSpPr>
        <p:spPr>
          <a:xfrm>
            <a:off x="1910511" y="5009745"/>
            <a:ext cx="16587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Mentoring and Feedback session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57CA7AF-7B1A-ED40-889F-D5028D7B7FF1}"/>
              </a:ext>
            </a:extLst>
          </p:cNvPr>
          <p:cNvSpPr txBox="1"/>
          <p:nvPr/>
        </p:nvSpPr>
        <p:spPr>
          <a:xfrm>
            <a:off x="7735222" y="2456631"/>
            <a:ext cx="1739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Informal evaluation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934FC33-B0C1-034C-9D47-89E417E19602}"/>
              </a:ext>
            </a:extLst>
          </p:cNvPr>
          <p:cNvSpPr txBox="1"/>
          <p:nvPr/>
        </p:nvSpPr>
        <p:spPr>
          <a:xfrm>
            <a:off x="5125395" y="2676123"/>
            <a:ext cx="13645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New teacher is observed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FA424D8-A308-8346-ACC9-8EABF1CCBEDA}"/>
              </a:ext>
            </a:extLst>
          </p:cNvPr>
          <p:cNvSpPr txBox="1"/>
          <p:nvPr/>
        </p:nvSpPr>
        <p:spPr>
          <a:xfrm>
            <a:off x="3476024" y="4667344"/>
            <a:ext cx="16182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Mentoring and  Feedback session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8B01AEB-722B-5A44-9999-D99208AA6F09}"/>
              </a:ext>
            </a:extLst>
          </p:cNvPr>
          <p:cNvSpPr txBox="1"/>
          <p:nvPr/>
        </p:nvSpPr>
        <p:spPr>
          <a:xfrm>
            <a:off x="5792934" y="4205679"/>
            <a:ext cx="17399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Develop goals from experience 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8D0C8D4-CF29-4140-9D18-F88A844D4E85}"/>
              </a:ext>
            </a:extLst>
          </p:cNvPr>
          <p:cNvCxnSpPr>
            <a:cxnSpLocks/>
          </p:cNvCxnSpPr>
          <p:nvPr/>
        </p:nvCxnSpPr>
        <p:spPr>
          <a:xfrm>
            <a:off x="838200" y="4811270"/>
            <a:ext cx="0" cy="390254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B9BFDE6-0131-4A41-9B0A-9E83C8377AF8}"/>
              </a:ext>
            </a:extLst>
          </p:cNvPr>
          <p:cNvCxnSpPr>
            <a:cxnSpLocks/>
          </p:cNvCxnSpPr>
          <p:nvPr/>
        </p:nvCxnSpPr>
        <p:spPr>
          <a:xfrm>
            <a:off x="1572076" y="4256481"/>
            <a:ext cx="0" cy="390254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8D89727D-E3F7-4449-B7C4-4D1A438A7498}"/>
              </a:ext>
            </a:extLst>
          </p:cNvPr>
          <p:cNvCxnSpPr>
            <a:cxnSpLocks/>
          </p:cNvCxnSpPr>
          <p:nvPr/>
        </p:nvCxnSpPr>
        <p:spPr>
          <a:xfrm>
            <a:off x="2508640" y="4543905"/>
            <a:ext cx="0" cy="390254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04A0510-AD19-8741-B583-F2636357C148}"/>
              </a:ext>
            </a:extLst>
          </p:cNvPr>
          <p:cNvCxnSpPr>
            <a:cxnSpLocks/>
          </p:cNvCxnSpPr>
          <p:nvPr/>
        </p:nvCxnSpPr>
        <p:spPr>
          <a:xfrm>
            <a:off x="3440781" y="3910816"/>
            <a:ext cx="0" cy="390254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7B8E21F1-7813-E74A-B8D7-2E55A1E50FA0}"/>
              </a:ext>
            </a:extLst>
          </p:cNvPr>
          <p:cNvCxnSpPr>
            <a:cxnSpLocks/>
          </p:cNvCxnSpPr>
          <p:nvPr/>
        </p:nvCxnSpPr>
        <p:spPr>
          <a:xfrm>
            <a:off x="4321614" y="4177354"/>
            <a:ext cx="0" cy="390254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65BF9D0-E7B4-9B4C-83D6-F838E3E5D547}"/>
              </a:ext>
            </a:extLst>
          </p:cNvPr>
          <p:cNvCxnSpPr>
            <a:cxnSpLocks/>
          </p:cNvCxnSpPr>
          <p:nvPr/>
        </p:nvCxnSpPr>
        <p:spPr>
          <a:xfrm>
            <a:off x="5467350" y="3568699"/>
            <a:ext cx="0" cy="390254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EF302951-2C1D-D64E-86A6-FEBA4F7EA192}"/>
              </a:ext>
            </a:extLst>
          </p:cNvPr>
          <p:cNvCxnSpPr>
            <a:cxnSpLocks/>
          </p:cNvCxnSpPr>
          <p:nvPr/>
        </p:nvCxnSpPr>
        <p:spPr>
          <a:xfrm>
            <a:off x="6489953" y="3786742"/>
            <a:ext cx="0" cy="390254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508ADD98-340C-914F-8312-0C7441B034FA}"/>
              </a:ext>
            </a:extLst>
          </p:cNvPr>
          <p:cNvCxnSpPr>
            <a:cxnSpLocks/>
          </p:cNvCxnSpPr>
          <p:nvPr/>
        </p:nvCxnSpPr>
        <p:spPr>
          <a:xfrm>
            <a:off x="8369467" y="3022964"/>
            <a:ext cx="0" cy="390254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45AF2252-5521-444C-8216-D52BC3D3E2AF}"/>
              </a:ext>
            </a:extLst>
          </p:cNvPr>
          <p:cNvSpPr txBox="1"/>
          <p:nvPr/>
        </p:nvSpPr>
        <p:spPr>
          <a:xfrm>
            <a:off x="8961417" y="3715331"/>
            <a:ext cx="17399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Assimilated into the mainstream PD plan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875AEB92-720F-5D4E-B762-39A25637FCE4}"/>
              </a:ext>
            </a:extLst>
          </p:cNvPr>
          <p:cNvCxnSpPr>
            <a:cxnSpLocks/>
          </p:cNvCxnSpPr>
          <p:nvPr/>
        </p:nvCxnSpPr>
        <p:spPr>
          <a:xfrm>
            <a:off x="9475122" y="3262760"/>
            <a:ext cx="0" cy="390254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A25BFD1-70DF-1B4E-AE5F-438DA9252694}"/>
              </a:ext>
            </a:extLst>
          </p:cNvPr>
          <p:cNvCxnSpPr>
            <a:cxnSpLocks/>
          </p:cNvCxnSpPr>
          <p:nvPr/>
        </p:nvCxnSpPr>
        <p:spPr>
          <a:xfrm flipH="1">
            <a:off x="5040663" y="2028651"/>
            <a:ext cx="36417" cy="4414732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9D270627-777F-3641-9D69-5147B90EE122}"/>
              </a:ext>
            </a:extLst>
          </p:cNvPr>
          <p:cNvCxnSpPr>
            <a:cxnSpLocks/>
          </p:cNvCxnSpPr>
          <p:nvPr/>
        </p:nvCxnSpPr>
        <p:spPr>
          <a:xfrm flipH="1">
            <a:off x="7540651" y="2028651"/>
            <a:ext cx="36417" cy="4414732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4998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4A54FDAB-5695-5946-9083-557667F98DDE}"/>
              </a:ext>
            </a:extLst>
          </p:cNvPr>
          <p:cNvSpPr/>
          <p:nvPr/>
        </p:nvSpPr>
        <p:spPr>
          <a:xfrm>
            <a:off x="723900" y="3244850"/>
            <a:ext cx="2235200" cy="927100"/>
          </a:xfrm>
          <a:prstGeom prst="roundRect">
            <a:avLst/>
          </a:prstGeom>
          <a:solidFill>
            <a:srgbClr val="F68938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ESL </a:t>
            </a:r>
          </a:p>
          <a:p>
            <a:pPr algn="ctr"/>
            <a:r>
              <a:rPr lang="en-US" sz="28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Classes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11CDF8AA-E68D-D44A-94C9-4A2AB9246A6C}"/>
              </a:ext>
            </a:extLst>
          </p:cNvPr>
          <p:cNvSpPr/>
          <p:nvPr/>
        </p:nvSpPr>
        <p:spPr>
          <a:xfrm>
            <a:off x="3108960" y="1854200"/>
            <a:ext cx="2519680" cy="927100"/>
          </a:xfrm>
          <a:prstGeom prst="roundRect">
            <a:avLst/>
          </a:prstGeom>
          <a:solidFill>
            <a:srgbClr val="F68938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Beginning</a:t>
            </a: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8BD4C42B-62C7-D746-895E-17C8022BBA1D}"/>
              </a:ext>
            </a:extLst>
          </p:cNvPr>
          <p:cNvSpPr/>
          <p:nvPr/>
        </p:nvSpPr>
        <p:spPr>
          <a:xfrm>
            <a:off x="6026785" y="1873250"/>
            <a:ext cx="2476500" cy="927100"/>
          </a:xfrm>
          <a:prstGeom prst="roundRect">
            <a:avLst/>
          </a:prstGeom>
          <a:solidFill>
            <a:srgbClr val="F68938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Intermediate</a:t>
            </a: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10FA37E4-919E-0F43-8435-B3FB006A28D4}"/>
              </a:ext>
            </a:extLst>
          </p:cNvPr>
          <p:cNvSpPr/>
          <p:nvPr/>
        </p:nvSpPr>
        <p:spPr>
          <a:xfrm>
            <a:off x="8901430" y="1860551"/>
            <a:ext cx="3172460" cy="927100"/>
          </a:xfrm>
          <a:prstGeom prst="roundRect">
            <a:avLst/>
          </a:prstGeom>
          <a:solidFill>
            <a:srgbClr val="F68938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Advanced</a:t>
            </a: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92833529-CF8B-FA4E-8BEC-D7B77B2E6FC7}"/>
              </a:ext>
            </a:extLst>
          </p:cNvPr>
          <p:cNvSpPr/>
          <p:nvPr/>
        </p:nvSpPr>
        <p:spPr>
          <a:xfrm>
            <a:off x="2959100" y="4635500"/>
            <a:ext cx="2388235" cy="92710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Reading/Writing.</a:t>
            </a:r>
          </a:p>
          <a:p>
            <a:pPr algn="ctr"/>
            <a:r>
              <a:rPr lang="en-US" sz="20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Burlington English.</a:t>
            </a:r>
          </a:p>
          <a:p>
            <a:pPr algn="ctr"/>
            <a:r>
              <a:rPr lang="en-US" sz="20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Digital Literacy</a:t>
            </a: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61AE0D16-C53E-BE49-9BB4-ECC34B1FF4E0}"/>
              </a:ext>
            </a:extLst>
          </p:cNvPr>
          <p:cNvSpPr/>
          <p:nvPr/>
        </p:nvSpPr>
        <p:spPr>
          <a:xfrm>
            <a:off x="5628640" y="4638040"/>
            <a:ext cx="2159002" cy="9271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Project Success 2 and 3. </a:t>
            </a:r>
          </a:p>
          <a:p>
            <a:pPr algn="ctr"/>
            <a:r>
              <a:rPr lang="en-US" sz="19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Citizenship</a:t>
            </a: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75C3EA33-33C5-F042-AB81-A0306A5BD6DB}"/>
              </a:ext>
            </a:extLst>
          </p:cNvPr>
          <p:cNvSpPr/>
          <p:nvPr/>
        </p:nvSpPr>
        <p:spPr>
          <a:xfrm>
            <a:off x="10310812" y="4616447"/>
            <a:ext cx="1763078" cy="9271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Advanced / Writing. TOEFL. Digital Literacy.</a:t>
            </a: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910DCB5C-DCB3-074C-A8EF-D3FFB6134FD9}"/>
              </a:ext>
            </a:extLst>
          </p:cNvPr>
          <p:cNvSpPr/>
          <p:nvPr/>
        </p:nvSpPr>
        <p:spPr>
          <a:xfrm>
            <a:off x="8623141" y="4635500"/>
            <a:ext cx="1612263" cy="9271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5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Project Success 4</a:t>
            </a:r>
          </a:p>
        </p:txBody>
      </p:sp>
      <p:cxnSp>
        <p:nvCxnSpPr>
          <p:cNvPr id="129" name="Elbow Connector 128">
            <a:extLst>
              <a:ext uri="{FF2B5EF4-FFF2-40B4-BE49-F238E27FC236}">
                <a16:creationId xmlns:a16="http://schemas.microsoft.com/office/drawing/2014/main" id="{F85063B4-CAEE-C049-B03B-AC2F2C60D82D}"/>
              </a:ext>
            </a:extLst>
          </p:cNvPr>
          <p:cNvCxnSpPr>
            <a:cxnSpLocks/>
            <a:stCxn id="22" idx="0"/>
            <a:endCxn id="23" idx="0"/>
          </p:cNvCxnSpPr>
          <p:nvPr/>
        </p:nvCxnSpPr>
        <p:spPr>
          <a:xfrm rot="5400000" flipH="1" flipV="1">
            <a:off x="2409825" y="1285875"/>
            <a:ext cx="1390650" cy="2527300"/>
          </a:xfrm>
          <a:prstGeom prst="bentConnector3">
            <a:avLst>
              <a:gd name="adj1" fmla="val 116438"/>
            </a:avLst>
          </a:prstGeom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Elbow Connector 131">
            <a:extLst>
              <a:ext uri="{FF2B5EF4-FFF2-40B4-BE49-F238E27FC236}">
                <a16:creationId xmlns:a16="http://schemas.microsoft.com/office/drawing/2014/main" id="{DF95C175-7C04-DD45-944C-961EB380AEDA}"/>
              </a:ext>
            </a:extLst>
          </p:cNvPr>
          <p:cNvCxnSpPr>
            <a:cxnSpLocks/>
            <a:stCxn id="23" idx="0"/>
            <a:endCxn id="28" idx="0"/>
          </p:cNvCxnSpPr>
          <p:nvPr/>
        </p:nvCxnSpPr>
        <p:spPr>
          <a:xfrm rot="16200000" flipH="1">
            <a:off x="5807392" y="415608"/>
            <a:ext cx="19050" cy="2896235"/>
          </a:xfrm>
          <a:prstGeom prst="bentConnector3">
            <a:avLst>
              <a:gd name="adj1" fmla="val -1200000"/>
            </a:avLst>
          </a:prstGeom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Elbow Connector 134">
            <a:extLst>
              <a:ext uri="{FF2B5EF4-FFF2-40B4-BE49-F238E27FC236}">
                <a16:creationId xmlns:a16="http://schemas.microsoft.com/office/drawing/2014/main" id="{524790BD-4EB0-FC47-AE56-D1D583FF1962}"/>
              </a:ext>
            </a:extLst>
          </p:cNvPr>
          <p:cNvCxnSpPr>
            <a:cxnSpLocks/>
          </p:cNvCxnSpPr>
          <p:nvPr/>
        </p:nvCxnSpPr>
        <p:spPr>
          <a:xfrm>
            <a:off x="6483350" y="1622425"/>
            <a:ext cx="4083050" cy="12700"/>
          </a:xfrm>
          <a:prstGeom prst="bentConnector3">
            <a:avLst>
              <a:gd name="adj1" fmla="val 50000"/>
            </a:avLst>
          </a:prstGeom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Elbow Connector 143">
            <a:extLst>
              <a:ext uri="{FF2B5EF4-FFF2-40B4-BE49-F238E27FC236}">
                <a16:creationId xmlns:a16="http://schemas.microsoft.com/office/drawing/2014/main" id="{FE883874-FF34-AE47-AD89-46D3A35E1C14}"/>
              </a:ext>
            </a:extLst>
          </p:cNvPr>
          <p:cNvCxnSpPr>
            <a:cxnSpLocks/>
            <a:stCxn id="22" idx="2"/>
            <a:endCxn id="32" idx="2"/>
          </p:cNvCxnSpPr>
          <p:nvPr/>
        </p:nvCxnSpPr>
        <p:spPr>
          <a:xfrm rot="16200000" flipH="1">
            <a:off x="2302034" y="3711416"/>
            <a:ext cx="1390650" cy="2311718"/>
          </a:xfrm>
          <a:prstGeom prst="bentConnector3">
            <a:avLst>
              <a:gd name="adj1" fmla="val 116438"/>
            </a:avLst>
          </a:prstGeom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Elbow Connector 144">
            <a:extLst>
              <a:ext uri="{FF2B5EF4-FFF2-40B4-BE49-F238E27FC236}">
                <a16:creationId xmlns:a16="http://schemas.microsoft.com/office/drawing/2014/main" id="{B1E8DEBC-5896-0F4A-9A48-12911AA743F3}"/>
              </a:ext>
            </a:extLst>
          </p:cNvPr>
          <p:cNvCxnSpPr>
            <a:cxnSpLocks/>
            <a:stCxn id="22" idx="2"/>
            <a:endCxn id="33" idx="2"/>
          </p:cNvCxnSpPr>
          <p:nvPr/>
        </p:nvCxnSpPr>
        <p:spPr>
          <a:xfrm rot="16200000" flipH="1">
            <a:off x="3578225" y="2435224"/>
            <a:ext cx="1393190" cy="4866641"/>
          </a:xfrm>
          <a:prstGeom prst="bentConnector3">
            <a:avLst>
              <a:gd name="adj1" fmla="val 116408"/>
            </a:avLst>
          </a:prstGeom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Elbow Connector 145">
            <a:extLst>
              <a:ext uri="{FF2B5EF4-FFF2-40B4-BE49-F238E27FC236}">
                <a16:creationId xmlns:a16="http://schemas.microsoft.com/office/drawing/2014/main" id="{8C381D44-2254-D742-8D0B-8E3F824F0938}"/>
              </a:ext>
            </a:extLst>
          </p:cNvPr>
          <p:cNvCxnSpPr>
            <a:cxnSpLocks/>
            <a:stCxn id="22" idx="2"/>
            <a:endCxn id="35" idx="2"/>
          </p:cNvCxnSpPr>
          <p:nvPr/>
        </p:nvCxnSpPr>
        <p:spPr>
          <a:xfrm rot="16200000" flipH="1">
            <a:off x="4940061" y="1073388"/>
            <a:ext cx="1390650" cy="7587773"/>
          </a:xfrm>
          <a:prstGeom prst="bentConnector3">
            <a:avLst>
              <a:gd name="adj1" fmla="val 116438"/>
            </a:avLst>
          </a:prstGeom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Elbow Connector 146">
            <a:extLst>
              <a:ext uri="{FF2B5EF4-FFF2-40B4-BE49-F238E27FC236}">
                <a16:creationId xmlns:a16="http://schemas.microsoft.com/office/drawing/2014/main" id="{C56EDCD7-D25C-B64F-B2E5-8E1CE91A1280}"/>
              </a:ext>
            </a:extLst>
          </p:cNvPr>
          <p:cNvCxnSpPr>
            <a:cxnSpLocks/>
            <a:stCxn id="22" idx="2"/>
            <a:endCxn id="34" idx="2"/>
          </p:cNvCxnSpPr>
          <p:nvPr/>
        </p:nvCxnSpPr>
        <p:spPr>
          <a:xfrm rot="16200000" flipH="1">
            <a:off x="5831127" y="182322"/>
            <a:ext cx="1371597" cy="9350851"/>
          </a:xfrm>
          <a:prstGeom prst="bentConnector3">
            <a:avLst>
              <a:gd name="adj1" fmla="val 116667"/>
            </a:avLst>
          </a:prstGeom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itle 1">
            <a:extLst>
              <a:ext uri="{FF2B5EF4-FFF2-40B4-BE49-F238E27FC236}">
                <a16:creationId xmlns:a16="http://schemas.microsoft.com/office/drawing/2014/main" id="{00167254-13C4-8D41-A8E3-E5A11B4B2B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19175"/>
          </a:xfrm>
        </p:spPr>
        <p:txBody>
          <a:bodyPr/>
          <a:lstStyle/>
          <a:p>
            <a:r>
              <a:rPr lang="en-US" dirty="0"/>
              <a:t>About Us</a:t>
            </a:r>
          </a:p>
        </p:txBody>
      </p:sp>
      <p:cxnSp>
        <p:nvCxnSpPr>
          <p:cNvPr id="47" name="Elbow Connector 46">
            <a:extLst>
              <a:ext uri="{FF2B5EF4-FFF2-40B4-BE49-F238E27FC236}">
                <a16:creationId xmlns:a16="http://schemas.microsoft.com/office/drawing/2014/main" id="{BD50A0B3-1491-B94C-A9CE-CFDCB762B2C9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9221470" y="580390"/>
            <a:ext cx="12700" cy="2598420"/>
          </a:xfrm>
          <a:prstGeom prst="bentConnector3">
            <a:avLst>
              <a:gd name="adj1" fmla="val 1800000"/>
            </a:avLst>
          </a:prstGeom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ABC8E0E8-8B89-B04D-A36A-4637A3AB1E71}"/>
              </a:ext>
            </a:extLst>
          </p:cNvPr>
          <p:cNvCxnSpPr>
            <a:cxnSpLocks/>
          </p:cNvCxnSpPr>
          <p:nvPr/>
        </p:nvCxnSpPr>
        <p:spPr>
          <a:xfrm flipV="1">
            <a:off x="9442450" y="2781300"/>
            <a:ext cx="0" cy="1854200"/>
          </a:xfrm>
          <a:prstGeom prst="line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57A941D3-3AC0-6F49-9868-60337994B8AA}"/>
              </a:ext>
            </a:extLst>
          </p:cNvPr>
          <p:cNvCxnSpPr>
            <a:cxnSpLocks/>
          </p:cNvCxnSpPr>
          <p:nvPr/>
        </p:nvCxnSpPr>
        <p:spPr>
          <a:xfrm flipV="1">
            <a:off x="11135201" y="2800350"/>
            <a:ext cx="0" cy="1854200"/>
          </a:xfrm>
          <a:prstGeom prst="line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032B9F11-4BAF-A642-B00B-30022F2B4091}"/>
              </a:ext>
            </a:extLst>
          </p:cNvPr>
          <p:cNvCxnSpPr>
            <a:cxnSpLocks/>
          </p:cNvCxnSpPr>
          <p:nvPr/>
        </p:nvCxnSpPr>
        <p:spPr>
          <a:xfrm flipV="1">
            <a:off x="7248525" y="2787651"/>
            <a:ext cx="0" cy="1854200"/>
          </a:xfrm>
          <a:prstGeom prst="line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F6B50D1B-67D5-E94D-848F-EE0B19BC71A4}"/>
              </a:ext>
            </a:extLst>
          </p:cNvPr>
          <p:cNvCxnSpPr>
            <a:cxnSpLocks/>
          </p:cNvCxnSpPr>
          <p:nvPr/>
        </p:nvCxnSpPr>
        <p:spPr>
          <a:xfrm flipV="1">
            <a:off x="4514850" y="2762247"/>
            <a:ext cx="0" cy="1854200"/>
          </a:xfrm>
          <a:prstGeom prst="line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>
            <a:extLst>
              <a:ext uri="{FF2B5EF4-FFF2-40B4-BE49-F238E27FC236}">
                <a16:creationId xmlns:a16="http://schemas.microsoft.com/office/drawing/2014/main" id="{7843B0BA-91DF-8442-B135-D792BCA06B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9246" y="5984375"/>
            <a:ext cx="4156982" cy="825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62535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8ACE7-AA47-1C45-82EC-5654C9B796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Think and Discuss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BC2B8F-8FCF-4547-A2BE-DC119F3B33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0000" y="1825625"/>
            <a:ext cx="4752480" cy="3083259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Think about 1 or 2 things you would like to improve in your program’s Professional Development.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Discuss this in pairs or groups of 3.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AF93BDF-7A4E-914E-B447-7122EA309E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0400" y="1690688"/>
            <a:ext cx="4734560" cy="3550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860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6E7427-6ACB-D44F-9614-FC2253F0B9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The Not-So-Perfect Scenarios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BCEAA55-1616-7545-BA28-E4C5105B23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16462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The Botched Interview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AA87F80-8DF2-6846-9AE8-A2DA7F30FD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86756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The Last-Minute Scramble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3C85B6-A15C-1C47-B181-A7737B0A85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EB3A1-6CC6-4145-95A2-81610CB11D1C}" type="datetime1">
              <a:rPr lang="en-US" smtClean="0"/>
              <a:t>9/17/19</a:t>
            </a:fld>
            <a:endParaRPr lang="en-US"/>
          </a:p>
        </p:txBody>
      </p:sp>
      <p:sp>
        <p:nvSpPr>
          <p:cNvPr id="7" name="Left Arrow 6">
            <a:extLst>
              <a:ext uri="{FF2B5EF4-FFF2-40B4-BE49-F238E27FC236}">
                <a16:creationId xmlns:a16="http://schemas.microsoft.com/office/drawing/2014/main" id="{B46BF543-A924-4F45-A112-80D0F51EA148}"/>
              </a:ext>
            </a:extLst>
          </p:cNvPr>
          <p:cNvSpPr/>
          <p:nvPr/>
        </p:nvSpPr>
        <p:spPr>
          <a:xfrm>
            <a:off x="1391807" y="2693194"/>
            <a:ext cx="2957512" cy="1557337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AFE13A0-4DBF-214E-B234-CE830E6F7880}"/>
              </a:ext>
            </a:extLst>
          </p:cNvPr>
          <p:cNvSpPr/>
          <p:nvPr/>
        </p:nvSpPr>
        <p:spPr>
          <a:xfrm>
            <a:off x="1914162" y="3287196"/>
            <a:ext cx="23482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Left Side of the Room</a:t>
            </a:r>
          </a:p>
        </p:txBody>
      </p:sp>
      <p:sp>
        <p:nvSpPr>
          <p:cNvPr id="9" name="Right Arrow 8">
            <a:extLst>
              <a:ext uri="{FF2B5EF4-FFF2-40B4-BE49-F238E27FC236}">
                <a16:creationId xmlns:a16="http://schemas.microsoft.com/office/drawing/2014/main" id="{3A31274C-3875-554B-A796-2644BE03F5FF}"/>
              </a:ext>
            </a:extLst>
          </p:cNvPr>
          <p:cNvSpPr/>
          <p:nvPr/>
        </p:nvSpPr>
        <p:spPr>
          <a:xfrm>
            <a:off x="7097280" y="2721770"/>
            <a:ext cx="2961120" cy="1460359"/>
          </a:xfrm>
          <a:prstGeom prst="rightArrow">
            <a:avLst>
              <a:gd name="adj1" fmla="val 54192"/>
              <a:gd name="adj2" fmla="val 5684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2A56E17-6D88-5E4B-B9F2-966DD7545D95}"/>
              </a:ext>
            </a:extLst>
          </p:cNvPr>
          <p:cNvSpPr/>
          <p:nvPr/>
        </p:nvSpPr>
        <p:spPr>
          <a:xfrm>
            <a:off x="7251662" y="3287196"/>
            <a:ext cx="24892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Right Side of the Room</a:t>
            </a:r>
          </a:p>
        </p:txBody>
      </p:sp>
    </p:spTree>
    <p:extLst>
      <p:ext uri="{BB962C8B-B14F-4D97-AF65-F5344CB8AC3E}">
        <p14:creationId xmlns:p14="http://schemas.microsoft.com/office/powerpoint/2010/main" val="1340010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5AAC45-B4E1-AD46-B523-87F1A2E989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 or Reflections</a:t>
            </a:r>
          </a:p>
        </p:txBody>
      </p:sp>
      <p:pic>
        <p:nvPicPr>
          <p:cNvPr id="2056" name="Picture 8" descr="Related image">
            <a:extLst>
              <a:ext uri="{FF2B5EF4-FFF2-40B4-BE49-F238E27FC236}">
                <a16:creationId xmlns:a16="http://schemas.microsoft.com/office/drawing/2014/main" id="{0AAF3B36-AB33-B049-90A3-47E2A1D81D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30130" y1="45272" x2="30130" y2="45272"/>
                        <a14:foregroundMark x1="54416" y1="49095" x2="54416" y2="490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6460" y="1520322"/>
            <a:ext cx="8539079" cy="5517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3237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09600" y="596826"/>
            <a:ext cx="10972800" cy="14292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 dirty="0"/>
              <a:t>Thank You!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93E1C195-5BA2-5E41-9BCB-01844F96DEFA}"/>
              </a:ext>
            </a:extLst>
          </p:cNvPr>
          <p:cNvSpPr txBox="1">
            <a:spLocks/>
          </p:cNvSpPr>
          <p:nvPr/>
        </p:nvSpPr>
        <p:spPr>
          <a:xfrm>
            <a:off x="749200" y="1978730"/>
            <a:ext cx="10693600" cy="3753600"/>
          </a:xfrm>
          <a:prstGeom prst="rect">
            <a:avLst/>
          </a:prstGeom>
          <a:effectLst>
            <a:outerShdw dist="38100" sx="1000" sy="1000" algn="tl" rotWithShape="0">
              <a:prstClr val="black"/>
            </a:outerShdw>
          </a:effectLst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 indent="0">
              <a:buNone/>
            </a:pPr>
            <a:r>
              <a:rPr lang="en-US" b="1" dirty="0"/>
              <a:t>Eric Beecher</a:t>
            </a:r>
          </a:p>
          <a:p>
            <a:pPr marL="38100" indent="0">
              <a:buNone/>
            </a:pPr>
            <a:r>
              <a:rPr lang="en-US" b="1" dirty="0" err="1"/>
              <a:t>eric.p.beecher@occc.edu</a:t>
            </a:r>
            <a:endParaRPr lang="en-US" b="1" dirty="0"/>
          </a:p>
          <a:p>
            <a:pPr marL="38100" indent="0">
              <a:buFont typeface="Arial" panose="020B0604020202020204" pitchFamily="34" charset="0"/>
              <a:buNone/>
            </a:pPr>
            <a:endParaRPr lang="en-US" b="1" dirty="0"/>
          </a:p>
          <a:p>
            <a:pPr marL="38100" indent="0">
              <a:buFont typeface="Arial" panose="020B0604020202020204" pitchFamily="34" charset="0"/>
              <a:buNone/>
            </a:pPr>
            <a:r>
              <a:rPr lang="en-US" b="1" dirty="0"/>
              <a:t>Anthony Tyrrell</a:t>
            </a:r>
          </a:p>
          <a:p>
            <a:pPr marL="38100" indent="0">
              <a:buFont typeface="Arial" panose="020B0604020202020204" pitchFamily="34" charset="0"/>
              <a:buNone/>
            </a:pPr>
            <a:r>
              <a:rPr lang="en-US" b="1" dirty="0" err="1"/>
              <a:t>atyrrell@occc.edu</a:t>
            </a:r>
            <a:endParaRPr lang="en-US" b="1" dirty="0"/>
          </a:p>
          <a:p>
            <a:pPr marL="38100" indent="0">
              <a:buFont typeface="Arial" panose="020B0604020202020204" pitchFamily="34" charset="0"/>
              <a:buNone/>
            </a:pPr>
            <a:endParaRPr lang="en-US" b="1" dirty="0"/>
          </a:p>
          <a:p>
            <a:pPr marL="38100" indent="0">
              <a:buFont typeface="Arial" panose="020B0604020202020204" pitchFamily="34" charset="0"/>
              <a:buNone/>
            </a:pPr>
            <a:r>
              <a:rPr lang="en-US" b="1" dirty="0"/>
              <a:t>Rady Sharkova-Foster</a:t>
            </a:r>
          </a:p>
          <a:p>
            <a:pPr marL="38100" indent="0">
              <a:buFont typeface="Arial" panose="020B0604020202020204" pitchFamily="34" charset="0"/>
              <a:buNone/>
            </a:pPr>
            <a:r>
              <a:rPr lang="en-US" b="1" dirty="0"/>
              <a:t>rfoster@occc.edu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558CAA7-8772-4946-9F00-7BE92C617B0E}"/>
              </a:ext>
            </a:extLst>
          </p:cNvPr>
          <p:cNvGrpSpPr/>
          <p:nvPr/>
        </p:nvGrpSpPr>
        <p:grpSpPr>
          <a:xfrm>
            <a:off x="5362700" y="-16559"/>
            <a:ext cx="6683528" cy="5447771"/>
            <a:chOff x="5500686" y="1253067"/>
            <a:chExt cx="6683528" cy="544777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9D6371E-7AF6-C444-AC3C-6BE8A9D00D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34" t="15643" r="8691" b="15582"/>
            <a:stretch/>
          </p:blipFill>
          <p:spPr>
            <a:xfrm>
              <a:off x="5500686" y="1253067"/>
              <a:ext cx="6683528" cy="5447771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D1AB432-FBDF-0041-B2B5-C7ABE6CF0E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3903"/>
            <a:stretch/>
          </p:blipFill>
          <p:spPr>
            <a:xfrm>
              <a:off x="6106400" y="1713176"/>
              <a:ext cx="5604378" cy="3126935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CF1BA03B-DD9D-E74E-9702-AD4738B20547}"/>
              </a:ext>
            </a:extLst>
          </p:cNvPr>
          <p:cNvSpPr txBox="1"/>
          <p:nvPr/>
        </p:nvSpPr>
        <p:spPr>
          <a:xfrm>
            <a:off x="5624837" y="5517539"/>
            <a:ext cx="5106141" cy="46166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4"/>
              </a:rPr>
              <a:t>www.occc.edu/coe/teacher-resources.html</a:t>
            </a:r>
            <a:endParaRPr lang="en-US" sz="2400" b="1" dirty="0">
              <a:solidFill>
                <a:schemeClr val="accent5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F7C2DA4-66AE-0043-A709-8DB3D9CBD74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850" y="6033447"/>
            <a:ext cx="4156982" cy="825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29224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uiExpand="1" build="p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F1F417-306E-3B42-8B94-FCC8D9A0F1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8662"/>
            <a:ext cx="10515600" cy="1055205"/>
          </a:xfrm>
        </p:spPr>
        <p:txBody>
          <a:bodyPr/>
          <a:lstStyle/>
          <a:p>
            <a:r>
              <a:rPr lang="en-US" dirty="0"/>
              <a:t>About You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CBDC2C1-9696-EE4D-B96F-DC4C5FA3D3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557" t="8066" r="4499" b="9182"/>
          <a:stretch/>
        </p:blipFill>
        <p:spPr>
          <a:xfrm>
            <a:off x="563479" y="1107342"/>
            <a:ext cx="11099131" cy="5680846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25ADC0-1D4E-5D44-95B6-C512EB846E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EB3A1-6CC6-4145-95A2-81610CB11D1C}" type="datetime1">
              <a:rPr lang="en-US" smtClean="0"/>
              <a:t>9/17/19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595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6C63EA-F42F-1641-85A4-DED06FA532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216025"/>
          </a:xfrm>
        </p:spPr>
        <p:txBody>
          <a:bodyPr anchor="b">
            <a:normAutofit fontScale="90000"/>
          </a:bodyPr>
          <a:lstStyle/>
          <a:p>
            <a:pPr algn="ctr"/>
            <a:r>
              <a:rPr lang="en-US" dirty="0"/>
              <a:t>Onboarding Your ABE Staff: The Best Investment for your Program.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5B9669-AA99-9B4B-856D-319CB37D51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0000" y="1825625"/>
            <a:ext cx="10233800" cy="892175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A comprehensive approach to hiring, training, and investing in your teachers.</a:t>
            </a:r>
          </a:p>
        </p:txBody>
      </p:sp>
      <p:pic>
        <p:nvPicPr>
          <p:cNvPr id="7" name="Picture 6">
            <a:hlinkClick r:id="rId3"/>
            <a:extLst>
              <a:ext uri="{FF2B5EF4-FFF2-40B4-BE49-F238E27FC236}">
                <a16:creationId xmlns:a16="http://schemas.microsoft.com/office/drawing/2014/main" id="{120E76F0-357B-4446-837B-1949B58162A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19" t="4701" r="3305" b="9557"/>
          <a:stretch/>
        </p:blipFill>
        <p:spPr>
          <a:xfrm>
            <a:off x="3429531" y="2802689"/>
            <a:ext cx="5614737" cy="3096797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6CB1B1A-F080-8544-A1C9-18D915E1AB0B}"/>
              </a:ext>
            </a:extLst>
          </p:cNvPr>
          <p:cNvSpPr txBox="1">
            <a:spLocks/>
          </p:cNvSpPr>
          <p:nvPr/>
        </p:nvSpPr>
        <p:spPr>
          <a:xfrm>
            <a:off x="4736962" y="5984375"/>
            <a:ext cx="2999874" cy="44608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>
                <a:hlinkClick r:id="rId3"/>
              </a:rPr>
              <a:t>First Day at Work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8896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8ACE7-AA47-1C45-82EC-5654C9B796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Think and Discuss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BC2B8F-8FCF-4547-A2BE-DC119F3B33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0000" y="1825625"/>
            <a:ext cx="4752480" cy="4351338"/>
          </a:xfrm>
        </p:spPr>
        <p:txBody>
          <a:bodyPr>
            <a:normAutofit/>
          </a:bodyPr>
          <a:lstStyle/>
          <a:p>
            <a:r>
              <a:rPr lang="en-US" dirty="0"/>
              <a:t>Think about how you were onboarded for your current role.</a:t>
            </a:r>
          </a:p>
          <a:p>
            <a:endParaRPr lang="en-US" dirty="0"/>
          </a:p>
          <a:p>
            <a:r>
              <a:rPr lang="en-US" dirty="0"/>
              <a:t>Discuss with 1-2 people next to you.</a:t>
            </a:r>
          </a:p>
          <a:p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AF93BDF-7A4E-914E-B447-7122EA309E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0400" y="1690688"/>
            <a:ext cx="4734560" cy="3550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709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DFEB6A-5E82-A74C-ADE9-5E48054B72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Benefits of a comprehensive approach.</a:t>
            </a:r>
          </a:p>
        </p:txBody>
      </p:sp>
      <p:pic>
        <p:nvPicPr>
          <p:cNvPr id="1028" name="Picture 4" descr="Image result for a better onboarding process">
            <a:extLst>
              <a:ext uri="{FF2B5EF4-FFF2-40B4-BE49-F238E27FC236}">
                <a16:creationId xmlns:a16="http://schemas.microsoft.com/office/drawing/2014/main" id="{8A69439D-3B72-754E-B6C5-7079844083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384" y="2504238"/>
            <a:ext cx="8958169" cy="2693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6816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FB143C3-14CE-BF40-AD35-1AD63685F62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9246" y="5984375"/>
            <a:ext cx="4156982" cy="825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D71C803-29A8-9A4A-AFEC-3554A70C12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574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830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0BF8E3-04BE-0B4B-BFD5-E19B978337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An Approach for your ABE program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D1D1F0-9694-B443-BB6C-EEF75DE785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1" y="1774325"/>
            <a:ext cx="9905998" cy="4622800"/>
          </a:xfrm>
        </p:spPr>
        <p:txBody>
          <a:bodyPr>
            <a:normAutofit/>
          </a:bodyPr>
          <a:lstStyle/>
          <a:p>
            <a:pPr marL="514350" lvl="0" indent="-514350">
              <a:buFont typeface="+mj-lt"/>
              <a:buAutoNum type="arabicPeriod"/>
            </a:pPr>
            <a:r>
              <a:rPr lang="en-US" dirty="0"/>
              <a:t>Hiring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dirty="0"/>
              <a:t>New Hire Training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dirty="0"/>
              <a:t>Professional Development</a:t>
            </a:r>
          </a:p>
        </p:txBody>
      </p:sp>
      <p:pic>
        <p:nvPicPr>
          <p:cNvPr id="2050" name="Picture 2" descr="Related image">
            <a:extLst>
              <a:ext uri="{FF2B5EF4-FFF2-40B4-BE49-F238E27FC236}">
                <a16:creationId xmlns:a16="http://schemas.microsoft.com/office/drawing/2014/main" id="{49504F36-84C3-B141-9C04-F9A2BB0807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7262" y="1493127"/>
            <a:ext cx="4776538" cy="4776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2600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D67004E6-3761-4548-B4DF-F646FDF5D6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039" y="2426710"/>
            <a:ext cx="1441276" cy="14412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DA4AF1DA-794C-3C4D-AD9A-138B36AB5CF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60050116"/>
              </p:ext>
            </p:extLst>
          </p:nvPr>
        </p:nvGraphicFramePr>
        <p:xfrm>
          <a:off x="1143000" y="1958438"/>
          <a:ext cx="9429750" cy="38459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3B6B53D7-7732-6640-AA3A-492481EBCA0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43000" y="637638"/>
            <a:ext cx="10515600" cy="132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854003"/>
      </p:ext>
    </p:extLst>
  </p:cSld>
  <p:clrMapOvr>
    <a:masterClrMapping/>
  </p:clrMapOvr>
</p:sld>
</file>

<file path=ppt/theme/theme1.xml><?xml version="1.0" encoding="utf-8"?>
<a:theme xmlns:a="http://schemas.openxmlformats.org/drawingml/2006/main" name="1_YorkPPTthem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YorkPPTtheme" id="{A821C7DE-7DE9-A046-983D-9893971237A4}" vid="{98667B8B-5DE0-6C48-83F2-4D360862A42E}"/>
    </a:ext>
  </a:extLst>
</a:theme>
</file>

<file path=ppt/theme/theme2.xml><?xml version="1.0" encoding="utf-8"?>
<a:theme xmlns:a="http://schemas.openxmlformats.org/drawingml/2006/main" name="Depth">
  <a:themeElements>
    <a:clrScheme name="Depth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Depth">
      <a:maj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2713</TotalTime>
  <Words>678</Words>
  <Application>Microsoft Macintosh PowerPoint</Application>
  <PresentationFormat>Widescreen</PresentationFormat>
  <Paragraphs>175</Paragraphs>
  <Slides>23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2" baseType="lpstr">
      <vt:lpstr>Arial</vt:lpstr>
      <vt:lpstr>Calibri</vt:lpstr>
      <vt:lpstr>Corbel</vt:lpstr>
      <vt:lpstr>Gill Sans MT</vt:lpstr>
      <vt:lpstr>Open Sans</vt:lpstr>
      <vt:lpstr>Roboto Slab Light</vt:lpstr>
      <vt:lpstr>Wingdings</vt:lpstr>
      <vt:lpstr>1_YorkPPTtheme</vt:lpstr>
      <vt:lpstr>Depth</vt:lpstr>
      <vt:lpstr>PowerPoint Presentation</vt:lpstr>
      <vt:lpstr>About Us</vt:lpstr>
      <vt:lpstr>About You</vt:lpstr>
      <vt:lpstr>Onboarding Your ABE Staff: The Best Investment for your Program.</vt:lpstr>
      <vt:lpstr>Think and Discuss</vt:lpstr>
      <vt:lpstr>Benefits of a comprehensive approach.</vt:lpstr>
      <vt:lpstr>PowerPoint Presentation</vt:lpstr>
      <vt:lpstr>An Approach for your ABE program</vt:lpstr>
      <vt:lpstr>PowerPoint Presentation</vt:lpstr>
      <vt:lpstr>Hiring: The Invitation</vt:lpstr>
      <vt:lpstr>Hiring: The Interview</vt:lpstr>
      <vt:lpstr>Hiring: Post-Interview</vt:lpstr>
      <vt:lpstr>Think and Discuss</vt:lpstr>
      <vt:lpstr>New Hire Training</vt:lpstr>
      <vt:lpstr>New Hire Training</vt:lpstr>
      <vt:lpstr>Think and Discuss</vt:lpstr>
      <vt:lpstr>Professional Development </vt:lpstr>
      <vt:lpstr>Professional Development—Our Plan </vt:lpstr>
      <vt:lpstr>Integrating a New Teacher </vt:lpstr>
      <vt:lpstr>Think and Discuss</vt:lpstr>
      <vt:lpstr>The Not-So-Perfect Scenarios</vt:lpstr>
      <vt:lpstr>Questions or Reflections</vt:lpstr>
      <vt:lpstr>Thank You!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anthony TYRRELL</dc:creator>
  <cp:lastModifiedBy>Microsoft Office User</cp:lastModifiedBy>
  <cp:revision>51</cp:revision>
  <cp:lastPrinted>2019-09-16T19:01:29Z</cp:lastPrinted>
  <dcterms:created xsi:type="dcterms:W3CDTF">2019-09-13T11:48:45Z</dcterms:created>
  <dcterms:modified xsi:type="dcterms:W3CDTF">2019-09-18T03:25:58Z</dcterms:modified>
</cp:coreProperties>
</file>