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5046-48E9-409C-A8AF-3E6EF52FB018}" type="datetimeFigureOut">
              <a:rPr lang="en-GB" smtClean="0"/>
              <a:t>01/06/2017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D3E54-4D33-4D61-8EF4-42E73154A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139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5046-48E9-409C-A8AF-3E6EF52FB018}" type="datetimeFigureOut">
              <a:rPr lang="en-GB" smtClean="0"/>
              <a:t>01/06/2017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D3E54-4D33-4D61-8EF4-42E73154A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935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5046-48E9-409C-A8AF-3E6EF52FB018}" type="datetimeFigureOut">
              <a:rPr lang="en-GB" smtClean="0"/>
              <a:t>01/06/2017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D3E54-4D33-4D61-8EF4-42E73154A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971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5046-48E9-409C-A8AF-3E6EF52FB018}" type="datetimeFigureOut">
              <a:rPr lang="en-GB" smtClean="0"/>
              <a:t>01/06/2017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D3E54-4D33-4D61-8EF4-42E73154A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716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5046-48E9-409C-A8AF-3E6EF52FB018}" type="datetimeFigureOut">
              <a:rPr lang="en-GB" smtClean="0"/>
              <a:t>01/06/2017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D3E54-4D33-4D61-8EF4-42E73154A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278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5046-48E9-409C-A8AF-3E6EF52FB018}" type="datetimeFigureOut">
              <a:rPr lang="en-GB" smtClean="0"/>
              <a:t>01/06/2017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D3E54-4D33-4D61-8EF4-42E73154A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78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5046-48E9-409C-A8AF-3E6EF52FB018}" type="datetimeFigureOut">
              <a:rPr lang="en-GB" smtClean="0"/>
              <a:t>01/06/2017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D3E54-4D33-4D61-8EF4-42E73154A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149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5046-48E9-409C-A8AF-3E6EF52FB018}" type="datetimeFigureOut">
              <a:rPr lang="en-GB" smtClean="0"/>
              <a:t>01/06/2017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D3E54-4D33-4D61-8EF4-42E73154A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718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5046-48E9-409C-A8AF-3E6EF52FB018}" type="datetimeFigureOut">
              <a:rPr lang="en-GB" smtClean="0"/>
              <a:t>01/06/2017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D3E54-4D33-4D61-8EF4-42E73154A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46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5046-48E9-409C-A8AF-3E6EF52FB018}" type="datetimeFigureOut">
              <a:rPr lang="en-GB" smtClean="0"/>
              <a:t>01/06/2017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D3E54-4D33-4D61-8EF4-42E73154A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036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5046-48E9-409C-A8AF-3E6EF52FB018}" type="datetimeFigureOut">
              <a:rPr lang="en-GB" smtClean="0"/>
              <a:t>01/06/2017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D3E54-4D33-4D61-8EF4-42E73154A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098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5046-48E9-409C-A8AF-3E6EF52FB018}" type="datetimeFigureOut">
              <a:rPr lang="en-GB" smtClean="0"/>
              <a:t>01/06/2017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D3E54-4D33-4D61-8EF4-42E73154A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106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ESL LESSON TECHNIQUES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905000" y="1322457"/>
            <a:ext cx="541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By Nancy Kintsel</a:t>
            </a:r>
            <a:endParaRPr lang="en-GB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862" y="2030343"/>
            <a:ext cx="6284476" cy="4713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852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Chain Activities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Simple present with or without adverbs of frequency</a:t>
            </a:r>
          </a:p>
          <a:p>
            <a:r>
              <a:rPr lang="en-US" dirty="0" smtClean="0"/>
              <a:t>Present continuous</a:t>
            </a:r>
          </a:p>
          <a:p>
            <a:r>
              <a:rPr lang="en-US" dirty="0" smtClean="0"/>
              <a:t>Past tense</a:t>
            </a:r>
          </a:p>
          <a:p>
            <a:r>
              <a:rPr lang="en-US" dirty="0" smtClean="0"/>
              <a:t>Future tense</a:t>
            </a:r>
          </a:p>
          <a:p>
            <a:r>
              <a:rPr lang="en-US" dirty="0" smtClean="0"/>
              <a:t>I like to _____</a:t>
            </a:r>
          </a:p>
          <a:p>
            <a:r>
              <a:rPr lang="en-US" dirty="0" smtClean="0"/>
              <a:t>I can ___. I can’t ______.</a:t>
            </a:r>
          </a:p>
          <a:p>
            <a:r>
              <a:rPr lang="en-US" dirty="0" smtClean="0"/>
              <a:t>I have ________. He has ______. She has __.</a:t>
            </a:r>
          </a:p>
          <a:p>
            <a:r>
              <a:rPr lang="en-US" dirty="0" smtClean="0"/>
              <a:t>I’m going on a trip and I’m going to bring a ____.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182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Please put the candle in the ___.</a:t>
            </a:r>
            <a:endParaRPr lang="en-GB" dirty="0"/>
          </a:p>
        </p:txBody>
      </p:sp>
      <p:pic>
        <p:nvPicPr>
          <p:cNvPr id="4100" name="Picture 4" descr="C:\Users\Joel\AppData\Local\Microsoft\Windows\Temporary Internet Files\Content.IE5\WR2DLCGM\MC90041278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905000"/>
            <a:ext cx="2657947" cy="4040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5118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Hedbanz</a:t>
            </a:r>
            <a:r>
              <a:rPr lang="en-US" dirty="0" smtClean="0"/>
              <a:t> – a guessing game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219200"/>
            <a:ext cx="5486400" cy="4114800"/>
          </a:xfr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31371" y="5486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Scaffolding – how do I help students be successful?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4938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75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ESL LESSON TECHNIQUES</vt:lpstr>
      <vt:lpstr>Chain Activities</vt:lpstr>
      <vt:lpstr>Please put the candle in the ___.</vt:lpstr>
      <vt:lpstr>Hedbanz – a guessing game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Chain Activities</dc:title>
  <dc:creator>Joel</dc:creator>
  <cp:lastModifiedBy>Joel</cp:lastModifiedBy>
  <cp:revision>3</cp:revision>
  <dcterms:created xsi:type="dcterms:W3CDTF">2017-06-02T01:22:49Z</dcterms:created>
  <dcterms:modified xsi:type="dcterms:W3CDTF">2017-06-02T01:54:09Z</dcterms:modified>
</cp:coreProperties>
</file>